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9" r:id="rId4"/>
  </p:sldMasterIdLst>
  <p:notesMasterIdLst>
    <p:notesMasterId r:id="rId10"/>
  </p:notesMasterIdLst>
  <p:sldIdLst>
    <p:sldId id="256" r:id="rId5"/>
    <p:sldId id="258" r:id="rId6"/>
    <p:sldId id="260" r:id="rId7"/>
    <p:sldId id="257" r:id="rId8"/>
    <p:sldId id="259" r:id="rId9"/>
  </p:sldIdLst>
  <p:sldSz cx="19010313" cy="10693400"/>
  <p:notesSz cx="7556500" cy="10693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4" userDrawn="1">
          <p15:clr>
            <a:srgbClr val="A4A3A4"/>
          </p15:clr>
        </p15:guide>
        <p15:guide id="2" pos="612" userDrawn="1">
          <p15:clr>
            <a:srgbClr val="A4A3A4"/>
          </p15:clr>
        </p15:guide>
        <p15:guide id="3" pos="4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F3"/>
    <a:srgbClr val="FFA100"/>
    <a:srgbClr val="FFB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C30934-29DE-4653-B2BA-35B971144575}" v="15" dt="2020-09-11T00:33:33.02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43" d="100"/>
          <a:sy n="43" d="100"/>
        </p:scale>
        <p:origin x="668" y="64"/>
      </p:cViewPr>
      <p:guideLst>
        <p:guide orient="horz" pos="344"/>
        <p:guide pos="612"/>
        <p:guide pos="4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7990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F3456-A29E-41FE-BFB7-B24F24BEE47B}" type="datetimeFigureOut">
              <a:rPr lang="cs-CZ" smtClean="0"/>
              <a:t>10.09.2020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6675"/>
            <a:ext cx="6045200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7990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5B543-0236-4AEE-9F15-C7CF115048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25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5B543-0236-4AEE-9F15-C7CF1150485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73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13201"/>
            <a:ext cx="19010313" cy="10706602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9886" y="3749292"/>
            <a:ext cx="12110555" cy="2567012"/>
          </a:xfrm>
        </p:spPr>
        <p:txBody>
          <a:bodyPr anchor="b">
            <a:noAutofit/>
          </a:bodyPr>
          <a:lstStyle>
            <a:lvl1pPr algn="r">
              <a:defRPr sz="842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9886" y="6316300"/>
            <a:ext cx="12110555" cy="1710350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1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25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38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51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64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77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90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02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880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131" y="950524"/>
            <a:ext cx="13404310" cy="5307095"/>
          </a:xfrm>
        </p:spPr>
        <p:txBody>
          <a:bodyPr anchor="ctr">
            <a:normAutofit/>
          </a:bodyPr>
          <a:lstStyle>
            <a:lvl1pPr algn="l">
              <a:defRPr sz="686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131" y="6970513"/>
            <a:ext cx="13404310" cy="2449537"/>
          </a:xfrm>
        </p:spPr>
        <p:txBody>
          <a:bodyPr anchor="ctr">
            <a:normAutofit/>
          </a:bodyPr>
          <a:lstStyle>
            <a:lvl1pPr marL="0" indent="0" algn="l">
              <a:buNone/>
              <a:defRPr sz="280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12866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2pPr>
            <a:lvl3pPr marL="1425732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3pPr>
            <a:lvl4pPr marL="213859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465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4331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7197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9006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2930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859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2178" y="950524"/>
            <a:ext cx="12620737" cy="4713017"/>
          </a:xfrm>
        </p:spPr>
        <p:txBody>
          <a:bodyPr anchor="ctr">
            <a:normAutofit/>
          </a:bodyPr>
          <a:lstStyle>
            <a:lvl1pPr algn="l">
              <a:defRPr sz="686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30145" y="5663541"/>
            <a:ext cx="11264802" cy="59407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9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12866" indent="0">
              <a:buFontTx/>
              <a:buNone/>
              <a:defRPr/>
            </a:lvl2pPr>
            <a:lvl3pPr marL="1425732" indent="0">
              <a:buFontTx/>
              <a:buNone/>
              <a:defRPr/>
            </a:lvl3pPr>
            <a:lvl4pPr marL="2138599" indent="0">
              <a:buFontTx/>
              <a:buNone/>
              <a:defRPr/>
            </a:lvl4pPr>
            <a:lvl5pPr marL="285146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131" y="6970513"/>
            <a:ext cx="13404310" cy="2449537"/>
          </a:xfrm>
        </p:spPr>
        <p:txBody>
          <a:bodyPr anchor="ctr">
            <a:normAutofit/>
          </a:bodyPr>
          <a:lstStyle>
            <a:lvl1pPr marL="0" indent="0" algn="l">
              <a:buNone/>
              <a:defRPr sz="280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12866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2pPr>
            <a:lvl3pPr marL="1425732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3pPr>
            <a:lvl4pPr marL="213859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465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4331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7197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9006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2930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844908" y="1232404"/>
            <a:ext cx="950516" cy="911817"/>
          </a:xfrm>
          <a:prstGeom prst="rect">
            <a:avLst/>
          </a:prstGeom>
        </p:spPr>
        <p:txBody>
          <a:bodyPr vert="horz" lIns="142577" tIns="71289" rIns="142577" bIns="71289" rtlCol="0" anchor="ctr">
            <a:noAutofit/>
          </a:bodyPr>
          <a:lstStyle/>
          <a:p>
            <a:pPr lvl="0"/>
            <a:r>
              <a:rPr lang="en-US" sz="1247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866381" y="4500889"/>
            <a:ext cx="950516" cy="911817"/>
          </a:xfrm>
          <a:prstGeom prst="rect">
            <a:avLst/>
          </a:prstGeom>
        </p:spPr>
        <p:txBody>
          <a:bodyPr vert="horz" lIns="142577" tIns="71289" rIns="142577" bIns="71289" rtlCol="0" anchor="ctr">
            <a:noAutofit/>
          </a:bodyPr>
          <a:lstStyle/>
          <a:p>
            <a:pPr lvl="0"/>
            <a:r>
              <a:rPr lang="en-US" sz="1247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5232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131" y="3012470"/>
            <a:ext cx="13404310" cy="4046995"/>
          </a:xfrm>
        </p:spPr>
        <p:txBody>
          <a:bodyPr anchor="b">
            <a:normAutofit/>
          </a:bodyPr>
          <a:lstStyle>
            <a:lvl1pPr algn="l">
              <a:defRPr sz="686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131" y="7059465"/>
            <a:ext cx="13404310" cy="2360584"/>
          </a:xfrm>
        </p:spPr>
        <p:txBody>
          <a:bodyPr anchor="t">
            <a:normAutofit/>
          </a:bodyPr>
          <a:lstStyle>
            <a:lvl1pPr marL="0" indent="0" algn="l">
              <a:buNone/>
              <a:defRPr sz="280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12866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2pPr>
            <a:lvl3pPr marL="1425732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3pPr>
            <a:lvl4pPr marL="213859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465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4331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7197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9006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2930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888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2178" y="950524"/>
            <a:ext cx="12620737" cy="4713017"/>
          </a:xfrm>
        </p:spPr>
        <p:txBody>
          <a:bodyPr anchor="ctr">
            <a:normAutofit/>
          </a:bodyPr>
          <a:lstStyle>
            <a:lvl1pPr algn="l">
              <a:defRPr sz="686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56127" y="6257619"/>
            <a:ext cx="13404312" cy="80184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742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12866" indent="0">
              <a:buFontTx/>
              <a:buNone/>
              <a:defRPr/>
            </a:lvl2pPr>
            <a:lvl3pPr marL="1425732" indent="0">
              <a:buFontTx/>
              <a:buNone/>
              <a:defRPr/>
            </a:lvl3pPr>
            <a:lvl4pPr marL="2138599" indent="0">
              <a:buFontTx/>
              <a:buNone/>
              <a:defRPr/>
            </a:lvl4pPr>
            <a:lvl5pPr marL="285146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131" y="7059465"/>
            <a:ext cx="13404310" cy="2360584"/>
          </a:xfrm>
        </p:spPr>
        <p:txBody>
          <a:bodyPr anchor="t">
            <a:normAutofit/>
          </a:bodyPr>
          <a:lstStyle>
            <a:lvl1pPr marL="0" indent="0" algn="l">
              <a:buNone/>
              <a:defRPr sz="280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12866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2pPr>
            <a:lvl3pPr marL="1425732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3pPr>
            <a:lvl4pPr marL="213859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465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4331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7197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9006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2930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844908" y="1232404"/>
            <a:ext cx="950516" cy="911817"/>
          </a:xfrm>
          <a:prstGeom prst="rect">
            <a:avLst/>
          </a:prstGeom>
        </p:spPr>
        <p:txBody>
          <a:bodyPr vert="horz" lIns="142577" tIns="71289" rIns="142577" bIns="71289" rtlCol="0" anchor="ctr">
            <a:noAutofit/>
          </a:bodyPr>
          <a:lstStyle/>
          <a:p>
            <a:pPr lvl="0"/>
            <a:r>
              <a:rPr lang="en-US" sz="1247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866381" y="4500889"/>
            <a:ext cx="950516" cy="911817"/>
          </a:xfrm>
          <a:prstGeom prst="rect">
            <a:avLst/>
          </a:prstGeom>
        </p:spPr>
        <p:txBody>
          <a:bodyPr vert="horz" lIns="142577" tIns="71289" rIns="142577" bIns="71289" rtlCol="0" anchor="ctr">
            <a:noAutofit/>
          </a:bodyPr>
          <a:lstStyle/>
          <a:p>
            <a:pPr lvl="0"/>
            <a:r>
              <a:rPr lang="en-US" sz="1247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7895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329" y="950524"/>
            <a:ext cx="13391111" cy="4713017"/>
          </a:xfrm>
        </p:spPr>
        <p:txBody>
          <a:bodyPr anchor="ctr">
            <a:normAutofit/>
          </a:bodyPr>
          <a:lstStyle>
            <a:lvl1pPr algn="l">
              <a:defRPr sz="686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56127" y="6257619"/>
            <a:ext cx="13404312" cy="80184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742">
                <a:solidFill>
                  <a:schemeClr val="accent1"/>
                </a:solidFill>
              </a:defRPr>
            </a:lvl1pPr>
            <a:lvl2pPr marL="712866" indent="0">
              <a:buFontTx/>
              <a:buNone/>
              <a:defRPr/>
            </a:lvl2pPr>
            <a:lvl3pPr marL="1425732" indent="0">
              <a:buFontTx/>
              <a:buNone/>
              <a:defRPr/>
            </a:lvl3pPr>
            <a:lvl4pPr marL="2138599" indent="0">
              <a:buFontTx/>
              <a:buNone/>
              <a:defRPr/>
            </a:lvl4pPr>
            <a:lvl5pPr marL="285146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131" y="7059465"/>
            <a:ext cx="13404310" cy="2360584"/>
          </a:xfrm>
        </p:spPr>
        <p:txBody>
          <a:bodyPr anchor="t">
            <a:normAutofit/>
          </a:bodyPr>
          <a:lstStyle>
            <a:lvl1pPr marL="0" indent="0" algn="l">
              <a:buNone/>
              <a:defRPr sz="280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12866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2pPr>
            <a:lvl3pPr marL="1425732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3pPr>
            <a:lvl4pPr marL="213859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465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4331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7197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9006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2930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498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0088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23554" y="950523"/>
            <a:ext cx="2034414" cy="818837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6131" y="950524"/>
            <a:ext cx="11008502" cy="81883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655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964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131" y="4211353"/>
            <a:ext cx="13404310" cy="2848113"/>
          </a:xfrm>
        </p:spPr>
        <p:txBody>
          <a:bodyPr anchor="b"/>
          <a:lstStyle>
            <a:lvl1pPr algn="l">
              <a:defRPr sz="623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131" y="7059465"/>
            <a:ext cx="13404310" cy="1341587"/>
          </a:xfrm>
        </p:spPr>
        <p:txBody>
          <a:bodyPr anchor="t"/>
          <a:lstStyle>
            <a:lvl1pPr marL="0" indent="0" algn="l">
              <a:buNone/>
              <a:defRPr sz="311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12866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2pPr>
            <a:lvl3pPr marL="1425732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3pPr>
            <a:lvl4pPr marL="213859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465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4331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7197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9006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2930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727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6130" y="3368918"/>
            <a:ext cx="6523935" cy="60511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36510" y="3368919"/>
            <a:ext cx="6523933" cy="6051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908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3653" y="3369533"/>
            <a:ext cx="6526411" cy="898542"/>
          </a:xfrm>
        </p:spPr>
        <p:txBody>
          <a:bodyPr anchor="b">
            <a:noAutofit/>
          </a:bodyPr>
          <a:lstStyle>
            <a:lvl1pPr marL="0" indent="0">
              <a:buNone/>
              <a:defRPr sz="3742" b="0"/>
            </a:lvl1pPr>
            <a:lvl2pPr marL="712866" indent="0">
              <a:buNone/>
              <a:defRPr sz="3118" b="1"/>
            </a:lvl2pPr>
            <a:lvl3pPr marL="1425732" indent="0">
              <a:buNone/>
              <a:defRPr sz="2807" b="1"/>
            </a:lvl3pPr>
            <a:lvl4pPr marL="2138599" indent="0">
              <a:buNone/>
              <a:defRPr sz="2495" b="1"/>
            </a:lvl4pPr>
            <a:lvl5pPr marL="2851465" indent="0">
              <a:buNone/>
              <a:defRPr sz="2495" b="1"/>
            </a:lvl5pPr>
            <a:lvl6pPr marL="3564331" indent="0">
              <a:buNone/>
              <a:defRPr sz="2495" b="1"/>
            </a:lvl6pPr>
            <a:lvl7pPr marL="4277197" indent="0">
              <a:buNone/>
              <a:defRPr sz="2495" b="1"/>
            </a:lvl7pPr>
            <a:lvl8pPr marL="4990064" indent="0">
              <a:buNone/>
              <a:defRPr sz="2495" b="1"/>
            </a:lvl8pPr>
            <a:lvl9pPr marL="5702930" indent="0">
              <a:buNone/>
              <a:defRPr sz="24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3653" y="4268075"/>
            <a:ext cx="6526411" cy="515197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34035" y="3369533"/>
            <a:ext cx="6526403" cy="898542"/>
          </a:xfrm>
        </p:spPr>
        <p:txBody>
          <a:bodyPr anchor="b">
            <a:noAutofit/>
          </a:bodyPr>
          <a:lstStyle>
            <a:lvl1pPr marL="0" indent="0">
              <a:buNone/>
              <a:defRPr sz="3742" b="0"/>
            </a:lvl1pPr>
            <a:lvl2pPr marL="712866" indent="0">
              <a:buNone/>
              <a:defRPr sz="3118" b="1"/>
            </a:lvl2pPr>
            <a:lvl3pPr marL="1425732" indent="0">
              <a:buNone/>
              <a:defRPr sz="2807" b="1"/>
            </a:lvl3pPr>
            <a:lvl4pPr marL="2138599" indent="0">
              <a:buNone/>
              <a:defRPr sz="2495" b="1"/>
            </a:lvl4pPr>
            <a:lvl5pPr marL="2851465" indent="0">
              <a:buNone/>
              <a:defRPr sz="2495" b="1"/>
            </a:lvl5pPr>
            <a:lvl6pPr marL="3564331" indent="0">
              <a:buNone/>
              <a:defRPr sz="2495" b="1"/>
            </a:lvl6pPr>
            <a:lvl7pPr marL="4277197" indent="0">
              <a:buNone/>
              <a:defRPr sz="2495" b="1"/>
            </a:lvl7pPr>
            <a:lvl8pPr marL="4990064" indent="0">
              <a:buNone/>
              <a:defRPr sz="2495" b="1"/>
            </a:lvl8pPr>
            <a:lvl9pPr marL="5702930" indent="0">
              <a:buNone/>
              <a:defRPr sz="24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34037" y="4268075"/>
            <a:ext cx="6526402" cy="515197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715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130" y="950524"/>
            <a:ext cx="13404310" cy="20594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848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657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129" y="2336712"/>
            <a:ext cx="6010153" cy="1993460"/>
          </a:xfrm>
        </p:spPr>
        <p:txBody>
          <a:bodyPr anchor="b">
            <a:normAutofit/>
          </a:bodyPr>
          <a:lstStyle>
            <a:lvl1pPr>
              <a:defRPr sz="311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2725" y="802901"/>
            <a:ext cx="7037715" cy="861714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6129" y="4330171"/>
            <a:ext cx="6010153" cy="4029826"/>
          </a:xfrm>
        </p:spPr>
        <p:txBody>
          <a:bodyPr>
            <a:normAutofit/>
          </a:bodyPr>
          <a:lstStyle>
            <a:lvl1pPr marL="0" indent="0">
              <a:buNone/>
              <a:defRPr sz="2183"/>
            </a:lvl1pPr>
            <a:lvl2pPr marL="712653" indent="0">
              <a:buNone/>
              <a:defRPr sz="2183"/>
            </a:lvl2pPr>
            <a:lvl3pPr marL="1425305" indent="0">
              <a:buNone/>
              <a:defRPr sz="1871"/>
            </a:lvl3pPr>
            <a:lvl4pPr marL="2137958" indent="0">
              <a:buNone/>
              <a:defRPr sz="1559"/>
            </a:lvl4pPr>
            <a:lvl5pPr marL="2850609" indent="0">
              <a:buNone/>
              <a:defRPr sz="1559"/>
            </a:lvl5pPr>
            <a:lvl6pPr marL="3563262" indent="0">
              <a:buNone/>
              <a:defRPr sz="1559"/>
            </a:lvl6pPr>
            <a:lvl7pPr marL="4275914" indent="0">
              <a:buNone/>
              <a:defRPr sz="1559"/>
            </a:lvl7pPr>
            <a:lvl8pPr marL="4988567" indent="0">
              <a:buNone/>
              <a:defRPr sz="1559"/>
            </a:lvl8pPr>
            <a:lvl9pPr marL="5701219" indent="0">
              <a:buNone/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0719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130" y="7485380"/>
            <a:ext cx="13404309" cy="883691"/>
          </a:xfrm>
        </p:spPr>
        <p:txBody>
          <a:bodyPr anchor="b">
            <a:normAutofit/>
          </a:bodyPr>
          <a:lstStyle>
            <a:lvl1pPr algn="l">
              <a:defRPr sz="3742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56130" y="950525"/>
            <a:ext cx="13404310" cy="5996471"/>
          </a:xfrm>
        </p:spPr>
        <p:txBody>
          <a:bodyPr anchor="t">
            <a:normAutofit/>
          </a:bodyPr>
          <a:lstStyle>
            <a:lvl1pPr marL="0" indent="0" algn="ctr">
              <a:buNone/>
              <a:defRPr sz="2495"/>
            </a:lvl1pPr>
            <a:lvl2pPr marL="712866" indent="0">
              <a:buNone/>
              <a:defRPr sz="2495"/>
            </a:lvl2pPr>
            <a:lvl3pPr marL="1425732" indent="0">
              <a:buNone/>
              <a:defRPr sz="2495"/>
            </a:lvl3pPr>
            <a:lvl4pPr marL="2138599" indent="0">
              <a:buNone/>
              <a:defRPr sz="2495"/>
            </a:lvl4pPr>
            <a:lvl5pPr marL="2851465" indent="0">
              <a:buNone/>
              <a:defRPr sz="2495"/>
            </a:lvl5pPr>
            <a:lvl6pPr marL="3564331" indent="0">
              <a:buNone/>
              <a:defRPr sz="2495"/>
            </a:lvl6pPr>
            <a:lvl7pPr marL="4277197" indent="0">
              <a:buNone/>
              <a:defRPr sz="2495"/>
            </a:lvl7pPr>
            <a:lvl8pPr marL="4990064" indent="0">
              <a:buNone/>
              <a:defRPr sz="2495"/>
            </a:lvl8pPr>
            <a:lvl9pPr marL="5702930" indent="0">
              <a:buNone/>
              <a:defRPr sz="249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6130" y="8369072"/>
            <a:ext cx="13404309" cy="1050978"/>
          </a:xfrm>
        </p:spPr>
        <p:txBody>
          <a:bodyPr>
            <a:normAutofit/>
          </a:bodyPr>
          <a:lstStyle>
            <a:lvl1pPr marL="0" indent="0">
              <a:buNone/>
              <a:defRPr sz="1871"/>
            </a:lvl1pPr>
            <a:lvl2pPr marL="712866" indent="0">
              <a:buNone/>
              <a:defRPr sz="1871"/>
            </a:lvl2pPr>
            <a:lvl3pPr marL="1425732" indent="0">
              <a:buNone/>
              <a:defRPr sz="1559"/>
            </a:lvl3pPr>
            <a:lvl4pPr marL="2138599" indent="0">
              <a:buNone/>
              <a:defRPr sz="1403"/>
            </a:lvl4pPr>
            <a:lvl5pPr marL="2851465" indent="0">
              <a:buNone/>
              <a:defRPr sz="1403"/>
            </a:lvl5pPr>
            <a:lvl6pPr marL="3564331" indent="0">
              <a:buNone/>
              <a:defRPr sz="1403"/>
            </a:lvl6pPr>
            <a:lvl7pPr marL="4277197" indent="0">
              <a:buNone/>
              <a:defRPr sz="1403"/>
            </a:lvl7pPr>
            <a:lvl8pPr marL="4990064" indent="0">
              <a:buNone/>
              <a:defRPr sz="1403"/>
            </a:lvl8pPr>
            <a:lvl9pPr marL="5702930" indent="0">
              <a:buNone/>
              <a:defRPr sz="14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39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13201"/>
            <a:ext cx="19010313" cy="10706602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6130" y="950524"/>
            <a:ext cx="13404310" cy="2059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130" y="3368919"/>
            <a:ext cx="13404310" cy="605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234567" y="9420050"/>
            <a:ext cx="1421936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6130" y="9420050"/>
            <a:ext cx="9819519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94948" y="9420050"/>
            <a:ext cx="106549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078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txStyles>
    <p:titleStyle>
      <a:lvl1pPr algn="l" defTabSz="712866" rtl="0" eaLnBrk="1" latinLnBrk="0" hangingPunct="1">
        <a:spcBef>
          <a:spcPct val="0"/>
        </a:spcBef>
        <a:buNone/>
        <a:defRPr sz="5613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34650" indent="-534650" algn="l" defTabSz="712866" rtl="0" eaLnBrk="1" latinLnBrk="0" hangingPunct="1">
        <a:spcBef>
          <a:spcPts val="155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8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58408" indent="-445541" algn="l" defTabSz="712866" rtl="0" eaLnBrk="1" latinLnBrk="0" hangingPunct="1">
        <a:spcBef>
          <a:spcPts val="155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9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82166" indent="-356433" algn="l" defTabSz="712866" rtl="0" eaLnBrk="1" latinLnBrk="0" hangingPunct="1">
        <a:spcBef>
          <a:spcPts val="155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8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95032" indent="-356433" algn="l" defTabSz="712866" rtl="0" eaLnBrk="1" latinLnBrk="0" hangingPunct="1">
        <a:spcBef>
          <a:spcPts val="155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207898" indent="-356433" algn="l" defTabSz="712866" rtl="0" eaLnBrk="1" latinLnBrk="0" hangingPunct="1">
        <a:spcBef>
          <a:spcPts val="155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920764" indent="-356433" algn="l" defTabSz="712866" rtl="0" eaLnBrk="1" latinLnBrk="0" hangingPunct="1">
        <a:spcBef>
          <a:spcPts val="155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633631" indent="-356433" algn="l" defTabSz="712866" rtl="0" eaLnBrk="1" latinLnBrk="0" hangingPunct="1">
        <a:spcBef>
          <a:spcPts val="155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346497" indent="-356433" algn="l" defTabSz="712866" rtl="0" eaLnBrk="1" latinLnBrk="0" hangingPunct="1">
        <a:spcBef>
          <a:spcPts val="155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6059363" indent="-356433" algn="l" defTabSz="712866" rtl="0" eaLnBrk="1" latinLnBrk="0" hangingPunct="1">
        <a:spcBef>
          <a:spcPts val="155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2866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712866" algn="l" defTabSz="712866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425732" algn="l" defTabSz="712866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3pPr>
      <a:lvl4pPr marL="2138599" algn="l" defTabSz="712866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51465" algn="l" defTabSz="712866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64331" algn="l" defTabSz="712866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277197" algn="l" defTabSz="712866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990064" algn="l" defTabSz="712866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702930" algn="l" defTabSz="712866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online.lifeliqe.com/app/scene/v_esmi_mesic?p=part_cele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education.minecraft.net/get-started/download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0F95502-65C6-482A-9B40-DDCB8DAA9D75}"/>
              </a:ext>
            </a:extLst>
          </p:cNvPr>
          <p:cNvGrpSpPr/>
          <p:nvPr/>
        </p:nvGrpSpPr>
        <p:grpSpPr>
          <a:xfrm>
            <a:off x="0" y="0"/>
            <a:ext cx="19010313" cy="1112119"/>
            <a:chOff x="-324644" y="2222500"/>
            <a:chExt cx="22261685" cy="1302327"/>
          </a:xfrm>
        </p:grpSpPr>
        <p:sp>
          <p:nvSpPr>
            <p:cNvPr id="2" name="object 2"/>
            <p:cNvSpPr/>
            <p:nvPr/>
          </p:nvSpPr>
          <p:spPr>
            <a:xfrm>
              <a:off x="-324644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009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3"/>
            <p:cNvSpPr/>
            <p:nvPr/>
          </p:nvSpPr>
          <p:spPr>
            <a:xfrm>
              <a:off x="16363156" y="2222500"/>
              <a:ext cx="5573885" cy="1302327"/>
            </a:xfrm>
            <a:custGeom>
              <a:avLst/>
              <a:gdLst/>
              <a:ahLst/>
              <a:cxnLst/>
              <a:rect l="l" t="t" r="r" b="b"/>
              <a:pathLst>
                <a:path w="1883409" h="440055">
                  <a:moveTo>
                    <a:pt x="0" y="0"/>
                  </a:moveTo>
                  <a:lnTo>
                    <a:pt x="0" y="439737"/>
                  </a:lnTo>
                  <a:lnTo>
                    <a:pt x="1883155" y="439737"/>
                  </a:lnTo>
                  <a:lnTo>
                    <a:pt x="18831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3708B453-DDCE-42C1-9AB9-A8D5DDCA46AD}"/>
                </a:ext>
              </a:extLst>
            </p:cNvPr>
            <p:cNvSpPr/>
            <p:nvPr/>
          </p:nvSpPr>
          <p:spPr>
            <a:xfrm>
              <a:off x="52379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">
              <a:extLst>
                <a:ext uri="{FF2B5EF4-FFF2-40B4-BE49-F238E27FC236}">
                  <a16:creationId xmlns:a16="http://schemas.microsoft.com/office/drawing/2014/main" id="{7D360C87-DA57-4F00-96B5-35199AD11657}"/>
                </a:ext>
              </a:extLst>
            </p:cNvPr>
            <p:cNvSpPr/>
            <p:nvPr/>
          </p:nvSpPr>
          <p:spPr>
            <a:xfrm>
              <a:off x="108005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FFA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0" y="3746501"/>
            <a:ext cx="19010313" cy="69455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65956" y="3289300"/>
            <a:ext cx="7345241" cy="2241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23010" marR="5080" indent="-1210945" algn="ctr">
              <a:lnSpc>
                <a:spcPct val="100000"/>
              </a:lnSpc>
              <a:spcBef>
                <a:spcPts val="100"/>
              </a:spcBef>
            </a:pPr>
            <a:r>
              <a:rPr lang="en-US" sz="7200" spc="-5" dirty="0">
                <a:solidFill>
                  <a:srgbClr val="00318B"/>
                </a:solidFill>
                <a:latin typeface="Source Sans Pro"/>
                <a:cs typeface="Source Sans Pro"/>
              </a:rPr>
              <a:t>Destination:</a:t>
            </a:r>
          </a:p>
          <a:p>
            <a:pPr marL="1223010" marR="5080" indent="-1210945" algn="ctr">
              <a:lnSpc>
                <a:spcPct val="100000"/>
              </a:lnSpc>
              <a:spcBef>
                <a:spcPts val="100"/>
              </a:spcBef>
            </a:pPr>
            <a:r>
              <a:rPr lang="en-US" sz="7200" spc="-5" dirty="0">
                <a:solidFill>
                  <a:srgbClr val="00318B"/>
                </a:solidFill>
                <a:latin typeface="Source Sans Pro"/>
                <a:cs typeface="Source Sans Pro"/>
              </a:rPr>
              <a:t>The Stars</a:t>
            </a:r>
            <a:endParaRPr lang="cs-CZ" sz="7200" dirty="0">
              <a:latin typeface="Source Sans Pro"/>
              <a:cs typeface="Source Sans Pro"/>
            </a:endParaRPr>
          </a:p>
        </p:txBody>
      </p:sp>
      <p:sp>
        <p:nvSpPr>
          <p:cNvPr id="19" name="object 19"/>
          <p:cNvSpPr/>
          <p:nvPr/>
        </p:nvSpPr>
        <p:spPr>
          <a:xfrm flipV="1">
            <a:off x="437356" y="5346699"/>
            <a:ext cx="7696200" cy="274319"/>
          </a:xfrm>
          <a:custGeom>
            <a:avLst/>
            <a:gdLst/>
            <a:ahLst/>
            <a:cxnLst/>
            <a:rect l="l" t="t" r="r" b="b"/>
            <a:pathLst>
              <a:path w="4686300">
                <a:moveTo>
                  <a:pt x="0" y="0"/>
                </a:moveTo>
                <a:lnTo>
                  <a:pt x="4686300" y="0"/>
                </a:lnTo>
              </a:path>
            </a:pathLst>
          </a:custGeom>
          <a:ln w="8466">
            <a:solidFill>
              <a:srgbClr val="002E8E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39066" y="5632723"/>
            <a:ext cx="788837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cs-CZ" sz="4000" spc="-5" dirty="0">
                <a:solidFill>
                  <a:srgbClr val="00A0EF"/>
                </a:solidFill>
                <a:latin typeface="Source Sans Pro Light"/>
                <a:cs typeface="Source Sans Pro Light"/>
              </a:rPr>
              <a:t>Physics, </a:t>
            </a:r>
            <a:r>
              <a:rPr lang="cs-CZ" sz="4000" spc="-10" dirty="0">
                <a:solidFill>
                  <a:srgbClr val="00A0EF"/>
                </a:solidFill>
                <a:latin typeface="Source Sans Pro Light"/>
                <a:cs typeface="Source Sans Pro Light"/>
              </a:rPr>
              <a:t>Physical</a:t>
            </a:r>
            <a:r>
              <a:rPr lang="cs-CZ" sz="4000" spc="-15" dirty="0">
                <a:solidFill>
                  <a:srgbClr val="00A0EF"/>
                </a:solidFill>
                <a:latin typeface="Source Sans Pro Light"/>
                <a:cs typeface="Source Sans Pro Light"/>
              </a:rPr>
              <a:t> </a:t>
            </a:r>
            <a:r>
              <a:rPr lang="cs-CZ" sz="4000" spc="-5" dirty="0">
                <a:solidFill>
                  <a:srgbClr val="00A0EF"/>
                </a:solidFill>
                <a:latin typeface="Source Sans Pro Light"/>
                <a:cs typeface="Source Sans Pro Light"/>
              </a:rPr>
              <a:t>Science</a:t>
            </a:r>
            <a:endParaRPr lang="cs-CZ" sz="4000" dirty="0">
              <a:latin typeface="Source Sans Pro Light"/>
              <a:cs typeface="Source Sans Pro Light"/>
            </a:endParaRPr>
          </a:p>
        </p:txBody>
      </p:sp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D846C23E-BBE8-4460-A37B-B5ADE4B4C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739" y="1383931"/>
            <a:ext cx="8474174" cy="84741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005559" cy="1069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3202"/>
            <a:ext cx="19010314" cy="10706603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4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78" y="748538"/>
            <a:ext cx="12943645" cy="919632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882F06-4EAD-4E0C-A66B-C93FD66A9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193" y="2531905"/>
            <a:ext cx="10920267" cy="56239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ECB7B7-0549-41E8-8674-EB6C14FA2998}"/>
              </a:ext>
            </a:extLst>
          </p:cNvPr>
          <p:cNvSpPr txBox="1"/>
          <p:nvPr/>
        </p:nvSpPr>
        <p:spPr>
          <a:xfrm>
            <a:off x="14316170" y="2146300"/>
            <a:ext cx="41043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SpaceX needs your help building a space craft to reach the stars.</a:t>
            </a:r>
          </a:p>
        </p:txBody>
      </p:sp>
    </p:spTree>
    <p:extLst>
      <p:ext uri="{BB962C8B-B14F-4D97-AF65-F5344CB8AC3E}">
        <p14:creationId xmlns:p14="http://schemas.microsoft.com/office/powerpoint/2010/main" val="2551827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uild challenge 9.11_default (1)">
            <a:hlinkClick r:id="" action="ppaction://media"/>
            <a:extLst>
              <a:ext uri="{FF2B5EF4-FFF2-40B4-BE49-F238E27FC236}">
                <a16:creationId xmlns:a16="http://schemas.microsoft.com/office/drawing/2014/main" id="{979768AA-CC53-4E71-8A9E-5FBD82AD49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756" y="117921"/>
            <a:ext cx="18440400" cy="1037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0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0DA363-14CA-4F81-AFFA-BE1C6CDA58C8}"/>
              </a:ext>
            </a:extLst>
          </p:cNvPr>
          <p:cNvSpPr txBox="1"/>
          <p:nvPr/>
        </p:nvSpPr>
        <p:spPr>
          <a:xfrm>
            <a:off x="665956" y="1003300"/>
            <a:ext cx="142865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Today you will be assisting top scientists in creating a rocket </a:t>
            </a:r>
            <a:br>
              <a:rPr lang="en-US" sz="4000" dirty="0"/>
            </a:br>
            <a:r>
              <a:rPr lang="en-US" sz="4000" dirty="0"/>
              <a:t>to go on extended trips to space, perhaps even mars.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79D198-32EC-4CCF-A7C3-78822CF76DBC}"/>
              </a:ext>
            </a:extLst>
          </p:cNvPr>
          <p:cNvSpPr txBox="1"/>
          <p:nvPr/>
        </p:nvSpPr>
        <p:spPr>
          <a:xfrm>
            <a:off x="1504156" y="3106253"/>
            <a:ext cx="8382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Your Space Traveling ship must </a:t>
            </a:r>
            <a:r>
              <a:rPr lang="en-US" sz="4000"/>
              <a:t>have the following </a:t>
            </a:r>
            <a:r>
              <a:rPr lang="en-US" sz="4000" dirty="0"/>
              <a:t>three rooms, you may </a:t>
            </a:r>
            <a:r>
              <a:rPr lang="en-US" sz="4000"/>
              <a:t>add more;</a:t>
            </a:r>
            <a:endParaRPr lang="en-US" sz="4000" dirty="0"/>
          </a:p>
          <a:p>
            <a:endParaRPr lang="en-US" sz="3600" dirty="0"/>
          </a:p>
          <a:p>
            <a:pPr marL="285750" indent="-285750">
              <a:buFontTx/>
              <a:buChar char="-"/>
            </a:pPr>
            <a:r>
              <a:rPr lang="en-US" sz="3600" dirty="0"/>
              <a:t>Command room – So the ship can be controlled</a:t>
            </a:r>
          </a:p>
          <a:p>
            <a:pPr marL="285750" indent="-285750">
              <a:buFontTx/>
              <a:buChar char="-"/>
            </a:pPr>
            <a:r>
              <a:rPr lang="en-US" sz="3600" dirty="0"/>
              <a:t>Sleeping quarters – so the crew has a place to sleep</a:t>
            </a:r>
          </a:p>
          <a:p>
            <a:pPr marL="285750" indent="-285750">
              <a:buFontTx/>
              <a:buChar char="-"/>
            </a:pPr>
            <a:r>
              <a:rPr lang="en-US" sz="3600" dirty="0"/>
              <a:t>Hydroponics bay – a place where crew members can grow their own food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8A0D0BA-7623-4750-919F-D0FB8007B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957" y="2757474"/>
            <a:ext cx="6514536" cy="65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687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3202"/>
            <a:ext cx="19010315" cy="10706602"/>
            <a:chOff x="0" y="-8467"/>
            <a:chExt cx="12192000" cy="6866467"/>
          </a:xfrm>
        </p:grpSpPr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010312" cy="1069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58254" y="0"/>
            <a:ext cx="1901031" cy="106934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4742" y="5740277"/>
            <a:ext cx="7427553" cy="4953123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62721" y="-13202"/>
            <a:ext cx="4689193" cy="10706602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20669" y="-13202"/>
            <a:ext cx="4036196" cy="10706602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74246" y="4752622"/>
            <a:ext cx="5082619" cy="5940778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1323" y="-13202"/>
            <a:ext cx="4450593" cy="10706602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8518" y="5597533"/>
            <a:ext cx="2833396" cy="5095867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3129" y="-13202"/>
            <a:ext cx="14307183" cy="10706602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38A16F-0503-4AA9-9489-A77D536F60A2}"/>
              </a:ext>
            </a:extLst>
          </p:cNvPr>
          <p:cNvSpPr txBox="1"/>
          <p:nvPr/>
        </p:nvSpPr>
        <p:spPr>
          <a:xfrm>
            <a:off x="6890514" y="1591802"/>
            <a:ext cx="10853528" cy="35040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9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If students need to download Minecraft education edition to their personal device.</a:t>
            </a: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334527" y="5101098"/>
            <a:ext cx="344066" cy="290704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6A327A-FAA2-4FC4-9E3A-5AA5DC99AA0B}"/>
              </a:ext>
            </a:extLst>
          </p:cNvPr>
          <p:cNvSpPr txBox="1"/>
          <p:nvPr/>
        </p:nvSpPr>
        <p:spPr>
          <a:xfrm>
            <a:off x="7316118" y="6845848"/>
            <a:ext cx="10668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Go to </a:t>
            </a:r>
          </a:p>
          <a:p>
            <a:endParaRPr lang="en-US" sz="3600" dirty="0">
              <a:highlight>
                <a:srgbClr val="FFFF00"/>
              </a:highlight>
            </a:endParaRPr>
          </a:p>
          <a:p>
            <a:r>
              <a:rPr lang="en-US" sz="3600" dirty="0">
                <a:highlight>
                  <a:srgbClr val="FFFF00"/>
                </a:highlight>
                <a:hlinkClick r:id="rId2"/>
              </a:rPr>
              <a:t>https://education.minecraft.net/get-started/download</a:t>
            </a:r>
            <a:endParaRPr lang="en-US" sz="3600" dirty="0">
              <a:highlight>
                <a:srgbClr val="FFFF00"/>
              </a:highlight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671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th_Settings xmlns="0e806270-d121-4cfa-8b9b-1627ac8bf0dd" xsi:nil="true"/>
    <Invited_Students xmlns="0e806270-d121-4cfa-8b9b-1627ac8bf0dd" xsi:nil="true"/>
    <Teams_Channel_Section_Location xmlns="0e806270-d121-4cfa-8b9b-1627ac8bf0dd" xsi:nil="true"/>
    <Templates xmlns="0e806270-d121-4cfa-8b9b-1627ac8bf0dd" xsi:nil="true"/>
    <Self_Registration_Enabled xmlns="0e806270-d121-4cfa-8b9b-1627ac8bf0dd" xsi:nil="true"/>
    <Student_Groups xmlns="0e806270-d121-4cfa-8b9b-1627ac8bf0dd">
      <UserInfo>
        <DisplayName/>
        <AccountId xsi:nil="true"/>
        <AccountType/>
      </UserInfo>
    </Student_Groups>
    <AppVersion xmlns="0e806270-d121-4cfa-8b9b-1627ac8bf0dd" xsi:nil="true"/>
    <LMS_Mappings xmlns="0e806270-d121-4cfa-8b9b-1627ac8bf0dd" xsi:nil="true"/>
    <Invited_Teachers xmlns="0e806270-d121-4cfa-8b9b-1627ac8bf0dd" xsi:nil="true"/>
    <CultureName xmlns="0e806270-d121-4cfa-8b9b-1627ac8bf0dd" xsi:nil="true"/>
    <Students xmlns="0e806270-d121-4cfa-8b9b-1627ac8bf0dd">
      <UserInfo>
        <DisplayName/>
        <AccountId xsi:nil="true"/>
        <AccountType/>
      </UserInfo>
    </Students>
    <TeamsChannelId xmlns="0e806270-d121-4cfa-8b9b-1627ac8bf0dd" xsi:nil="true"/>
    <Has_Teacher_Only_SectionGroup xmlns="0e806270-d121-4cfa-8b9b-1627ac8bf0dd" xsi:nil="true"/>
    <FolderType xmlns="0e806270-d121-4cfa-8b9b-1627ac8bf0dd" xsi:nil="true"/>
    <Owner xmlns="0e806270-d121-4cfa-8b9b-1627ac8bf0dd">
      <UserInfo>
        <DisplayName/>
        <AccountId xsi:nil="true"/>
        <AccountType/>
      </UserInfo>
    </Owner>
    <Distribution_Groups xmlns="0e806270-d121-4cfa-8b9b-1627ac8bf0dd" xsi:nil="true"/>
    <IsNotebookLocked xmlns="0e806270-d121-4cfa-8b9b-1627ac8bf0dd" xsi:nil="true"/>
    <Is_Collaboration_Space_Locked xmlns="0e806270-d121-4cfa-8b9b-1627ac8bf0dd" xsi:nil="true"/>
    <NotebookType xmlns="0e806270-d121-4cfa-8b9b-1627ac8bf0dd" xsi:nil="true"/>
    <Teachers xmlns="0e806270-d121-4cfa-8b9b-1627ac8bf0dd">
      <UserInfo>
        <DisplayName/>
        <AccountId xsi:nil="true"/>
        <AccountType/>
      </UserInfo>
    </Teachers>
    <DefaultSectionNames xmlns="0e806270-d121-4cfa-8b9b-1627ac8bf0d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EBAAB79ACCC74BB7EF086B3AE90D65" ma:contentTypeVersion="33" ma:contentTypeDescription="Create a new document." ma:contentTypeScope="" ma:versionID="526fcb5453844d85f2ebb08e11f78059">
  <xsd:schema xmlns:xsd="http://www.w3.org/2001/XMLSchema" xmlns:xs="http://www.w3.org/2001/XMLSchema" xmlns:p="http://schemas.microsoft.com/office/2006/metadata/properties" xmlns:ns3="83c86a63-cfa1-41ab-9d88-bd294eaf28f2" xmlns:ns4="0e806270-d121-4cfa-8b9b-1627ac8bf0dd" targetNamespace="http://schemas.microsoft.com/office/2006/metadata/properties" ma:root="true" ma:fieldsID="ce28f0b5ff49f94c5b1f77a5479ee2ff" ns3:_="" ns4:_="">
    <xsd:import namespace="83c86a63-cfa1-41ab-9d88-bd294eaf28f2"/>
    <xsd:import namespace="0e806270-d121-4cfa-8b9b-1627ac8bf0d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Teams_Channel_Section_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c86a63-cfa1-41ab-9d88-bd294eaf28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806270-d121-4cfa-8b9b-1627ac8bf0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NotebookType" ma:index="20" nillable="true" ma:displayName="Notebook Type" ma:internalName="NotebookType">
      <xsd:simpleType>
        <xsd:restriction base="dms:Text"/>
      </xsd:simpleType>
    </xsd:element>
    <xsd:element name="FolderType" ma:index="21" nillable="true" ma:displayName="Folder Type" ma:internalName="FolderType">
      <xsd:simpleType>
        <xsd:restriction base="dms:Text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AppVersion" ma:index="23" nillable="true" ma:displayName="App Version" ma:internalName="AppVersion">
      <xsd:simpleType>
        <xsd:restriction base="dms:Text"/>
      </xsd:simpleType>
    </xsd:element>
    <xsd:element name="TeamsChannelId" ma:index="24" nillable="true" ma:displayName="Teams Channel Id" ma:internalName="TeamsChannelId">
      <xsd:simpleType>
        <xsd:restriction base="dms:Text"/>
      </xsd:simpleType>
    </xsd:element>
    <xsd:element name="Owner" ma:index="2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6" nillable="true" ma:displayName="Math Settings" ma:internalName="Math_Settings">
      <xsd:simpleType>
        <xsd:restriction base="dms:Text"/>
      </xsd:simpleType>
    </xsd:element>
    <xsd:element name="DefaultSectionNames" ma:index="2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8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8" nillable="true" ma:displayName="Is Collaboration Space Locked" ma:internalName="Is_Collaboration_Space_Locked">
      <xsd:simpleType>
        <xsd:restriction base="dms:Boolean"/>
      </xsd:simpleType>
    </xsd:element>
    <xsd:element name="IsNotebookLocked" ma:index="39" nillable="true" ma:displayName="Is Notebook Locked" ma:internalName="IsNotebookLocked">
      <xsd:simpleType>
        <xsd:restriction base="dms:Boolean"/>
      </xsd:simpleType>
    </xsd:element>
    <xsd:element name="Teams_Channel_Section_Location" ma:index="40" nillable="true" ma:displayName="Teams Channel Section Location" ma:internalName="Teams_Channel_Section_Locat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9E3B6E-B695-459B-8DE5-3149295310A8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83c86a63-cfa1-41ab-9d88-bd294eaf28f2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e806270-d121-4cfa-8b9b-1627ac8bf0dd"/>
  </ds:schemaRefs>
</ds:datastoreItem>
</file>

<file path=customXml/itemProps2.xml><?xml version="1.0" encoding="utf-8"?>
<ds:datastoreItem xmlns:ds="http://schemas.openxmlformats.org/officeDocument/2006/customXml" ds:itemID="{ECA540F3-1787-4451-9CBF-77E6EC9160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3F7113-9800-4123-B9EE-45314E223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c86a63-cfa1-41ab-9d88-bd294eaf28f2"/>
    <ds:schemaRef ds:uri="0e806270-d121-4cfa-8b9b-1627ac8bf0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</Words>
  <Application>Microsoft Office PowerPoint</Application>
  <PresentationFormat>Custom</PresentationFormat>
  <Paragraphs>16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Source Sans Pro</vt:lpstr>
      <vt:lpstr>Source Sans Pro Light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2020-09-11T00:19:01Z</dcterms:created>
  <dcterms:modified xsi:type="dcterms:W3CDTF">2020-09-11T00:34:07Z</dcterms:modified>
</cp:coreProperties>
</file>