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57" r:id="rId7"/>
    <p:sldId id="259" r:id="rId8"/>
    <p:sldId id="261" r:id="rId9"/>
    <p:sldId id="260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6956B-ED82-A8B7-E8E2-848653C7EF17}" v="6" dt="2020-09-04T02:34:44.474"/>
    <p1510:client id="{7F9720D5-4114-4216-8E80-892689BC73E8}" v="11" dt="2020-09-04T14:43:41.369"/>
    <p1510:client id="{9AF3D126-4828-4D93-A785-B4FF5D4711B8}" v="13" dt="2020-09-04T02:32:15.686"/>
    <p1510:client id="{B1F3F496-D506-94EE-03D6-C768CBC23F10}" v="1" dt="2020-09-04T03:03:14.245"/>
    <p1510:client id="{F06B7E71-F253-DEFB-D819-CD64417827C9}" v="23" dt="2020-09-04T14:47:19.782"/>
  </p1510:revLst>
</p1510:revInfo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on Proctor" userId="S::britton.proctor@cobbk12.org::f897fbf9-4e40-4cf1-8220-b3a5ea8eb653" providerId="AD" clId="Web-{0976956B-ED82-A8B7-E8E2-848653C7EF17}"/>
    <pc:docChg chg="modSld">
      <pc:chgData name="Britton Proctor" userId="S::britton.proctor@cobbk12.org::f897fbf9-4e40-4cf1-8220-b3a5ea8eb653" providerId="AD" clId="Web-{0976956B-ED82-A8B7-E8E2-848653C7EF17}" dt="2020-09-04T02:34:43.959" v="4" actId="20577"/>
      <pc:docMkLst>
        <pc:docMk/>
      </pc:docMkLst>
      <pc:sldChg chg="modSp">
        <pc:chgData name="Britton Proctor" userId="S::britton.proctor@cobbk12.org::f897fbf9-4e40-4cf1-8220-b3a5ea8eb653" providerId="AD" clId="Web-{0976956B-ED82-A8B7-E8E2-848653C7EF17}" dt="2020-09-04T02:34:43.006" v="2" actId="20577"/>
        <pc:sldMkLst>
          <pc:docMk/>
          <pc:sldMk cId="1976624041" sldId="262"/>
        </pc:sldMkLst>
        <pc:spChg chg="mod">
          <ac:chgData name="Britton Proctor" userId="S::britton.proctor@cobbk12.org::f897fbf9-4e40-4cf1-8220-b3a5ea8eb653" providerId="AD" clId="Web-{0976956B-ED82-A8B7-E8E2-848653C7EF17}" dt="2020-09-04T02:34:33.006" v="1" actId="20577"/>
          <ac:spMkLst>
            <pc:docMk/>
            <pc:sldMk cId="1976624041" sldId="262"/>
            <ac:spMk id="3" creationId="{8BE7BD6D-3848-4BAA-B91C-7E0D031F37AC}"/>
          </ac:spMkLst>
        </pc:spChg>
        <pc:spChg chg="mod">
          <ac:chgData name="Britton Proctor" userId="S::britton.proctor@cobbk12.org::f897fbf9-4e40-4cf1-8220-b3a5ea8eb653" providerId="AD" clId="Web-{0976956B-ED82-A8B7-E8E2-848653C7EF17}" dt="2020-09-04T02:34:43.006" v="2" actId="20577"/>
          <ac:spMkLst>
            <pc:docMk/>
            <pc:sldMk cId="1976624041" sldId="262"/>
            <ac:spMk id="4" creationId="{1F19CD77-9AA2-4353-A127-746457D8BF7C}"/>
          </ac:spMkLst>
        </pc:spChg>
      </pc:sldChg>
    </pc:docChg>
  </pc:docChgLst>
  <pc:docChgLst>
    <pc:chgData name="Britton Proctor" userId="S::britton.proctor@cobbk12.org::f897fbf9-4e40-4cf1-8220-b3a5ea8eb653" providerId="AD" clId="Web-{B1F3F496-D506-94EE-03D6-C768CBC23F10}"/>
    <pc:docChg chg="modSld">
      <pc:chgData name="Britton Proctor" userId="S::britton.proctor@cobbk12.org::f897fbf9-4e40-4cf1-8220-b3a5ea8eb653" providerId="AD" clId="Web-{B1F3F496-D506-94EE-03D6-C768CBC23F10}" dt="2020-09-04T03:03:14.245" v="0" actId="14100"/>
      <pc:docMkLst>
        <pc:docMk/>
      </pc:docMkLst>
      <pc:sldChg chg="modSp">
        <pc:chgData name="Britton Proctor" userId="S::britton.proctor@cobbk12.org::f897fbf9-4e40-4cf1-8220-b3a5ea8eb653" providerId="AD" clId="Web-{B1F3F496-D506-94EE-03D6-C768CBC23F10}" dt="2020-09-04T03:03:14.245" v="0" actId="14100"/>
        <pc:sldMkLst>
          <pc:docMk/>
          <pc:sldMk cId="2245711077" sldId="258"/>
        </pc:sldMkLst>
        <pc:picChg chg="mod">
          <ac:chgData name="Britton Proctor" userId="S::britton.proctor@cobbk12.org::f897fbf9-4e40-4cf1-8220-b3a5ea8eb653" providerId="AD" clId="Web-{B1F3F496-D506-94EE-03D6-C768CBC23F10}" dt="2020-09-04T03:03:14.245" v="0" actId="14100"/>
          <ac:picMkLst>
            <pc:docMk/>
            <pc:sldMk cId="2245711077" sldId="258"/>
            <ac:picMk id="4" creationId="{72936036-41AE-4473-BBBF-4DE7C0986760}"/>
          </ac:picMkLst>
        </pc:picChg>
      </pc:sldChg>
    </pc:docChg>
  </pc:docChgLst>
  <pc:docChgLst>
    <pc:chgData name="Britton Proctor" userId="S::britton.proctor@cobbk12.org::f897fbf9-4e40-4cf1-8220-b3a5ea8eb653" providerId="AD" clId="Web-{F06B7E71-F253-DEFB-D819-CD64417827C9}"/>
    <pc:docChg chg="modSld">
      <pc:chgData name="Britton Proctor" userId="S::britton.proctor@cobbk12.org::f897fbf9-4e40-4cf1-8220-b3a5ea8eb653" providerId="AD" clId="Web-{F06B7E71-F253-DEFB-D819-CD64417827C9}" dt="2020-09-04T14:47:14.361" v="21" actId="20577"/>
      <pc:docMkLst>
        <pc:docMk/>
      </pc:docMkLst>
      <pc:sldChg chg="modSp">
        <pc:chgData name="Britton Proctor" userId="S::britton.proctor@cobbk12.org::f897fbf9-4e40-4cf1-8220-b3a5ea8eb653" providerId="AD" clId="Web-{F06B7E71-F253-DEFB-D819-CD64417827C9}" dt="2020-09-04T14:47:14.361" v="21" actId="20577"/>
        <pc:sldMkLst>
          <pc:docMk/>
          <pc:sldMk cId="1503902909" sldId="256"/>
        </pc:sldMkLst>
        <pc:spChg chg="mod">
          <ac:chgData name="Britton Proctor" userId="S::britton.proctor@cobbk12.org::f897fbf9-4e40-4cf1-8220-b3a5ea8eb653" providerId="AD" clId="Web-{F06B7E71-F253-DEFB-D819-CD64417827C9}" dt="2020-09-04T14:47:14.361" v="21" actId="20577"/>
          <ac:spMkLst>
            <pc:docMk/>
            <pc:sldMk cId="1503902909" sldId="256"/>
            <ac:spMk id="2" creationId="{00000000-0000-0000-0000-000000000000}"/>
          </ac:spMkLst>
        </pc:spChg>
      </pc:sldChg>
    </pc:docChg>
  </pc:docChgLst>
  <pc:docChgLst>
    <pc:chgData name="Britton Proctor" userId="f897fbf9-4e40-4cf1-8220-b3a5ea8eb653" providerId="ADAL" clId="{7F9720D5-4114-4216-8E80-892689BC73E8}"/>
    <pc:docChg chg="undo custSel addSld delSld modSld">
      <pc:chgData name="Britton Proctor" userId="f897fbf9-4e40-4cf1-8220-b3a5ea8eb653" providerId="ADAL" clId="{7F9720D5-4114-4216-8E80-892689BC73E8}" dt="2020-09-04T14:44:43.035" v="656" actId="478"/>
      <pc:docMkLst>
        <pc:docMk/>
      </pc:docMkLst>
      <pc:sldChg chg="delSp modSp">
        <pc:chgData name="Britton Proctor" userId="f897fbf9-4e40-4cf1-8220-b3a5ea8eb653" providerId="ADAL" clId="{7F9720D5-4114-4216-8E80-892689BC73E8}" dt="2020-09-04T14:44:43.035" v="656" actId="478"/>
        <pc:sldMkLst>
          <pc:docMk/>
          <pc:sldMk cId="1976624041" sldId="262"/>
        </pc:sldMkLst>
        <pc:spChg chg="mod">
          <ac:chgData name="Britton Proctor" userId="f897fbf9-4e40-4cf1-8220-b3a5ea8eb653" providerId="ADAL" clId="{7F9720D5-4114-4216-8E80-892689BC73E8}" dt="2020-09-04T14:44:37.410" v="655" actId="20577"/>
          <ac:spMkLst>
            <pc:docMk/>
            <pc:sldMk cId="1976624041" sldId="262"/>
            <ac:spMk id="2" creationId="{EBCBC8B6-137F-407A-95E1-AD2F49EF99C5}"/>
          </ac:spMkLst>
        </pc:spChg>
        <pc:spChg chg="del mod">
          <ac:chgData name="Britton Proctor" userId="f897fbf9-4e40-4cf1-8220-b3a5ea8eb653" providerId="ADAL" clId="{7F9720D5-4114-4216-8E80-892689BC73E8}" dt="2020-09-04T14:44:43.035" v="656" actId="478"/>
          <ac:spMkLst>
            <pc:docMk/>
            <pc:sldMk cId="1976624041" sldId="262"/>
            <ac:spMk id="3" creationId="{8BE7BD6D-3848-4BAA-B91C-7E0D031F37AC}"/>
          </ac:spMkLst>
        </pc:spChg>
        <pc:spChg chg="mod">
          <ac:chgData name="Britton Proctor" userId="f897fbf9-4e40-4cf1-8220-b3a5ea8eb653" providerId="ADAL" clId="{7F9720D5-4114-4216-8E80-892689BC73E8}" dt="2020-09-04T14:26:44.570" v="2" actId="1076"/>
          <ac:spMkLst>
            <pc:docMk/>
            <pc:sldMk cId="1976624041" sldId="262"/>
            <ac:spMk id="4" creationId="{1F19CD77-9AA2-4353-A127-746457D8BF7C}"/>
          </ac:spMkLst>
        </pc:spChg>
      </pc:sldChg>
      <pc:sldChg chg="add del">
        <pc:chgData name="Britton Proctor" userId="f897fbf9-4e40-4cf1-8220-b3a5ea8eb653" providerId="ADAL" clId="{7F9720D5-4114-4216-8E80-892689BC73E8}" dt="2020-09-04T14:26:24.091" v="1" actId="2696"/>
        <pc:sldMkLst>
          <pc:docMk/>
          <pc:sldMk cId="2304802658" sldId="263"/>
        </pc:sldMkLst>
      </pc:sldChg>
      <pc:sldChg chg="modSp add">
        <pc:chgData name="Britton Proctor" userId="f897fbf9-4e40-4cf1-8220-b3a5ea8eb653" providerId="ADAL" clId="{7F9720D5-4114-4216-8E80-892689BC73E8}" dt="2020-09-04T14:43:41.369" v="610" actId="207"/>
        <pc:sldMkLst>
          <pc:docMk/>
          <pc:sldMk cId="2659148562" sldId="263"/>
        </pc:sldMkLst>
        <pc:spChg chg="mod">
          <ac:chgData name="Britton Proctor" userId="f897fbf9-4e40-4cf1-8220-b3a5ea8eb653" providerId="ADAL" clId="{7F9720D5-4114-4216-8E80-892689BC73E8}" dt="2020-09-04T14:43:01.749" v="581" actId="20577"/>
          <ac:spMkLst>
            <pc:docMk/>
            <pc:sldMk cId="2659148562" sldId="263"/>
            <ac:spMk id="2" creationId="{F6135FBE-C7B2-489D-A98C-A4EA262E1E2C}"/>
          </ac:spMkLst>
        </pc:spChg>
        <pc:spChg chg="mod">
          <ac:chgData name="Britton Proctor" userId="f897fbf9-4e40-4cf1-8220-b3a5ea8eb653" providerId="ADAL" clId="{7F9720D5-4114-4216-8E80-892689BC73E8}" dt="2020-09-04T14:43:41.369" v="610" actId="207"/>
          <ac:spMkLst>
            <pc:docMk/>
            <pc:sldMk cId="2659148562" sldId="263"/>
            <ac:spMk id="3" creationId="{7EF47A12-5E1C-494A-AC66-B6F716F445E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9/4/2020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9/4/2020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9/4/2020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9/4/2020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9/4/2020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9/4/2020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9/4/2020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9/4/2020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9/4/2020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9/4/2020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9/4/2020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9/4/2020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9/4/2020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Labor day </a:t>
            </a:r>
            <a:br>
              <a:rPr lang="en-US" dirty="0"/>
            </a:br>
            <a:r>
              <a:rPr lang="en-US" dirty="0"/>
              <a:t>Build Challenge and Tutorial Courses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Minecraft Building team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EAF0DEFC-86E9-4A71-940D-C1DD509AF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56" y="289560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D4F4-799E-4454-A3A0-E04A647B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13597"/>
            <a:ext cx="9509759" cy="638937"/>
          </a:xfrm>
        </p:spPr>
        <p:txBody>
          <a:bodyPr/>
          <a:lstStyle/>
          <a:p>
            <a:r>
              <a:rPr lang="en-US"/>
              <a:t>Here are instructions for todays session</a:t>
            </a:r>
          </a:p>
        </p:txBody>
      </p:sp>
      <p:pic>
        <p:nvPicPr>
          <p:cNvPr id="4" name="Thursday_ September 3_ 2020 at 8_25_24 PM_default_099d0ac8">
            <a:hlinkClick r:id="" action="ppaction://media"/>
            <a:extLst>
              <a:ext uri="{FF2B5EF4-FFF2-40B4-BE49-F238E27FC236}">
                <a16:creationId xmlns:a16="http://schemas.microsoft.com/office/drawing/2014/main" id="{72936036-41AE-4473-BBBF-4DE7C09867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17" y="856441"/>
            <a:ext cx="9514726" cy="5553883"/>
          </a:xfrm>
        </p:spPr>
      </p:pic>
    </p:spTree>
    <p:extLst>
      <p:ext uri="{BB962C8B-B14F-4D97-AF65-F5344CB8AC3E}">
        <p14:creationId xmlns:p14="http://schemas.microsoft.com/office/powerpoint/2010/main" val="22457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house should have the following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Walls</a:t>
            </a:r>
          </a:p>
          <a:p>
            <a:r>
              <a:rPr lang="en-US"/>
              <a:t>Roof</a:t>
            </a:r>
          </a:p>
          <a:p>
            <a:r>
              <a:rPr lang="en-US"/>
              <a:t>Dock</a:t>
            </a:r>
          </a:p>
          <a:p>
            <a:r>
              <a:rPr lang="en-US"/>
              <a:t>Kitchen</a:t>
            </a:r>
          </a:p>
          <a:p>
            <a:r>
              <a:rPr lang="en-US"/>
              <a:t>Whatever else you want</a:t>
            </a:r>
          </a:p>
        </p:txBody>
      </p:sp>
      <p:pic>
        <p:nvPicPr>
          <p:cNvPr id="1026" name="Picture 2" descr="vacation">
            <a:extLst>
              <a:ext uri="{FF2B5EF4-FFF2-40B4-BE49-F238E27FC236}">
                <a16:creationId xmlns:a16="http://schemas.microsoft.com/office/drawing/2014/main" id="{38F5D0D1-650B-407A-A604-99856F04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16230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AC88-A076-4E0A-AF3D-A0EFAD30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 take pictures when you are done, in your inventory search and add a camera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0EEA07-7D35-4AA6-878C-DE295257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996" y="1573213"/>
            <a:ext cx="6532008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9DD55-CD20-4880-A62F-705A8810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0" y="295656"/>
            <a:ext cx="9509759" cy="1088136"/>
          </a:xfrm>
        </p:spPr>
        <p:txBody>
          <a:bodyPr>
            <a:normAutofit fontScale="90000"/>
          </a:bodyPr>
          <a:lstStyle/>
          <a:p>
            <a:r>
              <a:rPr lang="en-US"/>
              <a:t>Search for and add a portfolio to your list of items (this is where your pictures are stored)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924688-E0B3-46C9-8AE1-C8A0B70AB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422" y="1573213"/>
            <a:ext cx="6127156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7F8C7-93D0-4502-B128-0EC1D2590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Right click on portfolio then export to your desired folder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9F38C8-576C-4E17-A9FF-1A335434B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307" y="1573213"/>
            <a:ext cx="7295387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BC8B6-137F-407A-95E1-AD2F49EF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 the next slide to the students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9CD77-9AA2-4353-A127-746457D8BF7C}"/>
              </a:ext>
            </a:extLst>
          </p:cNvPr>
          <p:cNvSpPr txBox="1"/>
          <p:nvPr/>
        </p:nvSpPr>
        <p:spPr>
          <a:xfrm>
            <a:off x="843280" y="2529840"/>
            <a:ext cx="92151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Teachers create and assignment for students in the eight period. This gives them a place to upload their portfolio of pictures. </a:t>
            </a:r>
          </a:p>
        </p:txBody>
      </p:sp>
    </p:spTree>
    <p:extLst>
      <p:ext uri="{BB962C8B-B14F-4D97-AF65-F5344CB8AC3E}">
        <p14:creationId xmlns:p14="http://schemas.microsoft.com/office/powerpoint/2010/main" val="19766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5FBE-C7B2-489D-A98C-A4EA262E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100559" cy="703072"/>
          </a:xfrm>
        </p:spPr>
        <p:txBody>
          <a:bodyPr>
            <a:no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Copy and paste the following for students to see.  Explain they will need to copy and paste the correct link into their search bar, so if they or teacher is a newbie do the tutorial.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47A12-5E1C-494A-AC66-B6F716F44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1" y="1013968"/>
            <a:ext cx="9509760" cy="5925312"/>
          </a:xfrm>
        </p:spPr>
        <p:txBody>
          <a:bodyPr/>
          <a:lstStyle/>
          <a:p>
            <a:pPr marL="45720" indent="0">
              <a:buNone/>
            </a:pPr>
            <a:r>
              <a:rPr lang="en-US" b="1" u="sng" dirty="0"/>
              <a:t>For today’s build challenge</a:t>
            </a:r>
          </a:p>
          <a:p>
            <a:pPr marL="45720" indent="0">
              <a:buNone/>
            </a:pPr>
            <a:r>
              <a:rPr lang="en-US" dirty="0"/>
              <a:t>minecraftedu://?openlibrary=96c86c80-7d4c-4c50-8601-a64b285f97f7</a:t>
            </a:r>
          </a:p>
          <a:p>
            <a:pPr marL="45720" indent="0">
              <a:buNone/>
            </a:pPr>
            <a:endParaRPr lang="en-US" b="1" u="sng" dirty="0"/>
          </a:p>
          <a:p>
            <a:pPr marL="45720" indent="0">
              <a:buNone/>
            </a:pPr>
            <a:r>
              <a:rPr lang="en-US" b="1" u="sng" dirty="0"/>
              <a:t>Tutorial course to Minecraft for student or teacher</a:t>
            </a:r>
          </a:p>
          <a:p>
            <a:pPr marL="45720" indent="0">
              <a:buNone/>
            </a:pPr>
            <a:r>
              <a:rPr lang="en-US" dirty="0"/>
              <a:t>For those that </a:t>
            </a:r>
            <a:r>
              <a:rPr lang="en-US" dirty="0">
                <a:solidFill>
                  <a:srgbClr val="FF0000"/>
                </a:solidFill>
              </a:rPr>
              <a:t>play from a computer</a:t>
            </a:r>
          </a:p>
          <a:p>
            <a:pPr marL="45720" indent="0">
              <a:buNone/>
            </a:pPr>
            <a:r>
              <a:rPr lang="en-US" dirty="0"/>
              <a:t>minecraftedu://?openlibrary=e0214ebf-a94c-4486-a747-fc0c03c22cd6</a:t>
            </a:r>
          </a:p>
          <a:p>
            <a:pPr marL="45720" indent="0">
              <a:buNone/>
            </a:pPr>
            <a:r>
              <a:rPr lang="en-US" dirty="0"/>
              <a:t> </a:t>
            </a:r>
          </a:p>
          <a:p>
            <a:pPr marL="45720" indent="0">
              <a:buNone/>
            </a:pPr>
            <a:r>
              <a:rPr lang="en-US" dirty="0"/>
              <a:t>For those that </a:t>
            </a:r>
            <a:r>
              <a:rPr lang="en-US" dirty="0">
                <a:solidFill>
                  <a:srgbClr val="FF0000"/>
                </a:solidFill>
              </a:rPr>
              <a:t>play from a touch screen device</a:t>
            </a:r>
          </a:p>
          <a:p>
            <a:pPr marL="45720" indent="0">
              <a:buNone/>
            </a:pPr>
            <a:r>
              <a:rPr lang="en-US" dirty="0"/>
              <a:t>minecraftedu://?openlibrary=3f8e7b16-2372-42c9-bd93-3ae158fbe24f</a:t>
            </a:r>
          </a:p>
        </p:txBody>
      </p:sp>
    </p:spTree>
    <p:extLst>
      <p:ext uri="{BB962C8B-B14F-4D97-AF65-F5344CB8AC3E}">
        <p14:creationId xmlns:p14="http://schemas.microsoft.com/office/powerpoint/2010/main" val="26591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0e806270-d121-4cfa-8b9b-1627ac8bf0dd" xsi:nil="true"/>
    <Invited_Students xmlns="0e806270-d121-4cfa-8b9b-1627ac8bf0dd" xsi:nil="true"/>
    <Teams_Channel_Section_Location xmlns="0e806270-d121-4cfa-8b9b-1627ac8bf0dd" xsi:nil="true"/>
    <Templates xmlns="0e806270-d121-4cfa-8b9b-1627ac8bf0dd" xsi:nil="true"/>
    <Self_Registration_Enabled xmlns="0e806270-d121-4cfa-8b9b-1627ac8bf0dd" xsi:nil="true"/>
    <Student_Groups xmlns="0e806270-d121-4cfa-8b9b-1627ac8bf0dd">
      <UserInfo>
        <DisplayName/>
        <AccountId xsi:nil="true"/>
        <AccountType/>
      </UserInfo>
    </Student_Groups>
    <AppVersion xmlns="0e806270-d121-4cfa-8b9b-1627ac8bf0dd" xsi:nil="true"/>
    <LMS_Mappings xmlns="0e806270-d121-4cfa-8b9b-1627ac8bf0dd" xsi:nil="true"/>
    <Invited_Teachers xmlns="0e806270-d121-4cfa-8b9b-1627ac8bf0dd" xsi:nil="true"/>
    <CultureName xmlns="0e806270-d121-4cfa-8b9b-1627ac8bf0dd" xsi:nil="true"/>
    <Students xmlns="0e806270-d121-4cfa-8b9b-1627ac8bf0dd">
      <UserInfo>
        <DisplayName/>
        <AccountId xsi:nil="true"/>
        <AccountType/>
      </UserInfo>
    </Students>
    <TeamsChannelId xmlns="0e806270-d121-4cfa-8b9b-1627ac8bf0dd" xsi:nil="true"/>
    <Has_Teacher_Only_SectionGroup xmlns="0e806270-d121-4cfa-8b9b-1627ac8bf0dd" xsi:nil="true"/>
    <FolderType xmlns="0e806270-d121-4cfa-8b9b-1627ac8bf0dd" xsi:nil="true"/>
    <Owner xmlns="0e806270-d121-4cfa-8b9b-1627ac8bf0dd">
      <UserInfo>
        <DisplayName/>
        <AccountId xsi:nil="true"/>
        <AccountType/>
      </UserInfo>
    </Owner>
    <Distribution_Groups xmlns="0e806270-d121-4cfa-8b9b-1627ac8bf0dd" xsi:nil="true"/>
    <IsNotebookLocked xmlns="0e806270-d121-4cfa-8b9b-1627ac8bf0dd" xsi:nil="true"/>
    <Is_Collaboration_Space_Locked xmlns="0e806270-d121-4cfa-8b9b-1627ac8bf0dd" xsi:nil="true"/>
    <NotebookType xmlns="0e806270-d121-4cfa-8b9b-1627ac8bf0dd" xsi:nil="true"/>
    <Teachers xmlns="0e806270-d121-4cfa-8b9b-1627ac8bf0dd">
      <UserInfo>
        <DisplayName/>
        <AccountId xsi:nil="true"/>
        <AccountType/>
      </UserInfo>
    </Teachers>
    <DefaultSectionNames xmlns="0e806270-d121-4cfa-8b9b-1627ac8bf0d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EBAAB79ACCC74BB7EF086B3AE90D65" ma:contentTypeVersion="33" ma:contentTypeDescription="Create a new document." ma:contentTypeScope="" ma:versionID="526fcb5453844d85f2ebb08e11f78059">
  <xsd:schema xmlns:xsd="http://www.w3.org/2001/XMLSchema" xmlns:xs="http://www.w3.org/2001/XMLSchema" xmlns:p="http://schemas.microsoft.com/office/2006/metadata/properties" xmlns:ns3="83c86a63-cfa1-41ab-9d88-bd294eaf28f2" xmlns:ns4="0e806270-d121-4cfa-8b9b-1627ac8bf0dd" targetNamespace="http://schemas.microsoft.com/office/2006/metadata/properties" ma:root="true" ma:fieldsID="ce28f0b5ff49f94c5b1f77a5479ee2ff" ns3:_="" ns4:_="">
    <xsd:import namespace="83c86a63-cfa1-41ab-9d88-bd294eaf28f2"/>
    <xsd:import namespace="0e806270-d121-4cfa-8b9b-1627ac8bf0d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86a63-cfa1-41ab-9d88-bd294eaf28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06270-d121-4cfa-8b9b-1627ac8bf0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27C9E6-37D2-469E-9B67-0B5251CC3DC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0e806270-d121-4cfa-8b9b-1627ac8bf0dd"/>
    <ds:schemaRef ds:uri="83c86a63-cfa1-41ab-9d88-bd294eaf28f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4E0B1F-B103-4D62-98E9-4F33D5533B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E0E221-87FE-40BC-991F-17F79BDF56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c86a63-cfa1-41ab-9d88-bd294eaf28f2"/>
    <ds:schemaRef ds:uri="0e806270-d121-4cfa-8b9b-1627ac8bf0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8</TotalTime>
  <Words>168</Words>
  <Application>Microsoft Office PowerPoint</Application>
  <PresentationFormat>Widescreen</PresentationFormat>
  <Paragraphs>24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Ocean 16x9</vt:lpstr>
      <vt:lpstr>Labor day  Build Challenge and Tutorial Courses</vt:lpstr>
      <vt:lpstr>Here are instructions for todays session</vt:lpstr>
      <vt:lpstr>Your house should have the following</vt:lpstr>
      <vt:lpstr>To take pictures when you are done, in your inventory search and add a camera</vt:lpstr>
      <vt:lpstr>Search for and add a portfolio to your list of items (this is where your pictures are stored)</vt:lpstr>
      <vt:lpstr>Right click on portfolio then export to your desired folder</vt:lpstr>
      <vt:lpstr>Read the next slide to the students</vt:lpstr>
      <vt:lpstr>Copy and paste the following for students to see.  Explain they will need to copy and paste the correct link into their search bar, so if they or teacher is a newbie do the tutorial.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 day  Build Challenge</dc:title>
  <dc:creator>Britton Proctor</dc:creator>
  <cp:lastModifiedBy>Britton Proctor</cp:lastModifiedBy>
  <cp:revision>6</cp:revision>
  <dcterms:created xsi:type="dcterms:W3CDTF">2020-09-04T01:33:53Z</dcterms:created>
  <dcterms:modified xsi:type="dcterms:W3CDTF">2020-09-04T14:47:21Z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0x010100C8EBAAB79ACCC74BB7EF086B3AE90D65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