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0"/>
  </p:notesMasterIdLst>
  <p:handoutMasterIdLst>
    <p:handoutMasterId r:id="rId11"/>
  </p:handoutMasterIdLst>
  <p:sldIdLst>
    <p:sldId id="256" r:id="rId5"/>
    <p:sldId id="274" r:id="rId6"/>
    <p:sldId id="273" r:id="rId7"/>
    <p:sldId id="276" r:id="rId8"/>
    <p:sldId id="275" r:id="rId9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451742-BAB2-4C77-A4F1-590A615C7797}" v="35" dt="2020-10-09T14:04:10.267"/>
  </p1510:revLst>
</p1510:revInfo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000" autoAdjust="0"/>
  </p:normalViewPr>
  <p:slideViewPr>
    <p:cSldViewPr>
      <p:cViewPr varScale="1">
        <p:scale>
          <a:sx n="107" d="100"/>
          <a:sy n="107" d="100"/>
        </p:scale>
        <p:origin x="672" y="102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2838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itton Proctor" userId="f897fbf9-4e40-4cf1-8220-b3a5ea8eb653" providerId="ADAL" clId="{FF451742-BAB2-4C77-A4F1-590A615C7797}"/>
    <pc:docChg chg="undo redo custSel mod addSld modSld sldOrd">
      <pc:chgData name="Britton Proctor" userId="f897fbf9-4e40-4cf1-8220-b3a5ea8eb653" providerId="ADAL" clId="{FF451742-BAB2-4C77-A4F1-590A615C7797}" dt="2020-10-09T18:20:46.087" v="260" actId="20577"/>
      <pc:docMkLst>
        <pc:docMk/>
      </pc:docMkLst>
      <pc:sldChg chg="addSp delSp modSp">
        <pc:chgData name="Britton Proctor" userId="f897fbf9-4e40-4cf1-8220-b3a5ea8eb653" providerId="ADAL" clId="{FF451742-BAB2-4C77-A4F1-590A615C7797}" dt="2020-10-09T01:24:55.194" v="11" actId="478"/>
        <pc:sldMkLst>
          <pc:docMk/>
          <pc:sldMk cId="116178882" sldId="256"/>
        </pc:sldMkLst>
        <pc:picChg chg="add del mod">
          <ac:chgData name="Britton Proctor" userId="f897fbf9-4e40-4cf1-8220-b3a5ea8eb653" providerId="ADAL" clId="{FF451742-BAB2-4C77-A4F1-590A615C7797}" dt="2020-10-09T01:24:20.171" v="8" actId="478"/>
          <ac:picMkLst>
            <pc:docMk/>
            <pc:sldMk cId="116178882" sldId="256"/>
            <ac:picMk id="2050" creationId="{9293D8CA-98A0-4E9B-BCD4-27168B984201}"/>
          </ac:picMkLst>
        </pc:picChg>
        <pc:picChg chg="add del mod">
          <ac:chgData name="Britton Proctor" userId="f897fbf9-4e40-4cf1-8220-b3a5ea8eb653" providerId="ADAL" clId="{FF451742-BAB2-4C77-A4F1-590A615C7797}" dt="2020-10-09T01:24:55.194" v="11" actId="478"/>
          <ac:picMkLst>
            <pc:docMk/>
            <pc:sldMk cId="116178882" sldId="256"/>
            <ac:picMk id="2052" creationId="{B26AACAC-ADA0-4748-A09E-C510DECBE320}"/>
          </ac:picMkLst>
        </pc:picChg>
      </pc:sldChg>
      <pc:sldChg chg="addSp modSp mod modClrScheme chgLayout">
        <pc:chgData name="Britton Proctor" userId="f897fbf9-4e40-4cf1-8220-b3a5ea8eb653" providerId="ADAL" clId="{FF451742-BAB2-4C77-A4F1-590A615C7797}" dt="2020-10-09T18:13:12.728" v="186" actId="20577"/>
        <pc:sldMkLst>
          <pc:docMk/>
          <pc:sldMk cId="3211877532" sldId="273"/>
        </pc:sldMkLst>
        <pc:spChg chg="mod">
          <ac:chgData name="Britton Proctor" userId="f897fbf9-4e40-4cf1-8220-b3a5ea8eb653" providerId="ADAL" clId="{FF451742-BAB2-4C77-A4F1-590A615C7797}" dt="2020-10-09T01:25:08.785" v="19" actId="26606"/>
          <ac:spMkLst>
            <pc:docMk/>
            <pc:sldMk cId="3211877532" sldId="273"/>
            <ac:spMk id="13" creationId="{00000000-0000-0000-0000-000000000000}"/>
          </ac:spMkLst>
        </pc:spChg>
        <pc:spChg chg="mod">
          <ac:chgData name="Britton Proctor" userId="f897fbf9-4e40-4cf1-8220-b3a5ea8eb653" providerId="ADAL" clId="{FF451742-BAB2-4C77-A4F1-590A615C7797}" dt="2020-10-09T18:13:12.728" v="186" actId="20577"/>
          <ac:spMkLst>
            <pc:docMk/>
            <pc:sldMk cId="3211877532" sldId="273"/>
            <ac:spMk id="14" creationId="{00000000-0000-0000-0000-000000000000}"/>
          </ac:spMkLst>
        </pc:spChg>
        <pc:spChg chg="add mod">
          <ac:chgData name="Britton Proctor" userId="f897fbf9-4e40-4cf1-8220-b3a5ea8eb653" providerId="ADAL" clId="{FF451742-BAB2-4C77-A4F1-590A615C7797}" dt="2020-10-09T01:25:08.785" v="19" actId="26606"/>
          <ac:spMkLst>
            <pc:docMk/>
            <pc:sldMk cId="3211877532" sldId="273"/>
            <ac:spMk id="19" creationId="{6778AC7B-7226-416D-9D8E-AC673A4BA7A5}"/>
          </ac:spMkLst>
        </pc:spChg>
        <pc:spChg chg="add mod">
          <ac:chgData name="Britton Proctor" userId="f897fbf9-4e40-4cf1-8220-b3a5ea8eb653" providerId="ADAL" clId="{FF451742-BAB2-4C77-A4F1-590A615C7797}" dt="2020-10-09T01:25:08.785" v="19" actId="26606"/>
          <ac:spMkLst>
            <pc:docMk/>
            <pc:sldMk cId="3211877532" sldId="273"/>
            <ac:spMk id="21" creationId="{2905305E-3044-480E-954A-227DDE4BE2D9}"/>
          </ac:spMkLst>
        </pc:spChg>
        <pc:picChg chg="add mod">
          <ac:chgData name="Britton Proctor" userId="f897fbf9-4e40-4cf1-8220-b3a5ea8eb653" providerId="ADAL" clId="{FF451742-BAB2-4C77-A4F1-590A615C7797}" dt="2020-10-09T01:25:08.785" v="19" actId="26606"/>
          <ac:picMkLst>
            <pc:docMk/>
            <pc:sldMk cId="3211877532" sldId="273"/>
            <ac:picMk id="4" creationId="{FD16B3CC-F709-4C15-ABFC-36C7063EFA30}"/>
          </ac:picMkLst>
        </pc:picChg>
      </pc:sldChg>
      <pc:sldChg chg="addSp delSp modSp">
        <pc:chgData name="Britton Proctor" userId="f897fbf9-4e40-4cf1-8220-b3a5ea8eb653" providerId="ADAL" clId="{FF451742-BAB2-4C77-A4F1-590A615C7797}" dt="2020-10-09T14:06:15.905" v="177" actId="20577"/>
        <pc:sldMkLst>
          <pc:docMk/>
          <pc:sldMk cId="3200616127" sldId="274"/>
        </pc:sldMkLst>
        <pc:spChg chg="mod">
          <ac:chgData name="Britton Proctor" userId="f897fbf9-4e40-4cf1-8220-b3a5ea8eb653" providerId="ADAL" clId="{FF451742-BAB2-4C77-A4F1-590A615C7797}" dt="2020-10-09T14:06:15.905" v="177" actId="20577"/>
          <ac:spMkLst>
            <pc:docMk/>
            <pc:sldMk cId="3200616127" sldId="274"/>
            <ac:spMk id="3" creationId="{E878BEF1-5974-4F14-8FD4-BE329CE39069}"/>
          </ac:spMkLst>
        </pc:spChg>
        <pc:picChg chg="del mod">
          <ac:chgData name="Britton Proctor" userId="f897fbf9-4e40-4cf1-8220-b3a5ea8eb653" providerId="ADAL" clId="{FF451742-BAB2-4C77-A4F1-590A615C7797}" dt="2020-10-09T01:25:14.193" v="20" actId="478"/>
          <ac:picMkLst>
            <pc:docMk/>
            <pc:sldMk cId="3200616127" sldId="274"/>
            <ac:picMk id="5" creationId="{9F673386-1C30-4D60-9B33-88C8478AB2FB}"/>
          </ac:picMkLst>
        </pc:picChg>
        <pc:picChg chg="add del mod">
          <ac:chgData name="Britton Proctor" userId="f897fbf9-4e40-4cf1-8220-b3a5ea8eb653" providerId="ADAL" clId="{FF451742-BAB2-4C77-A4F1-590A615C7797}" dt="2020-10-09T01:24:57.532" v="12" actId="478"/>
          <ac:picMkLst>
            <pc:docMk/>
            <pc:sldMk cId="3200616127" sldId="274"/>
            <ac:picMk id="1026" creationId="{243D8323-DFB9-48E3-BCE6-E13C76CBAF0D}"/>
          </ac:picMkLst>
        </pc:picChg>
        <pc:picChg chg="add mod">
          <ac:chgData name="Britton Proctor" userId="f897fbf9-4e40-4cf1-8220-b3a5ea8eb653" providerId="ADAL" clId="{FF451742-BAB2-4C77-A4F1-590A615C7797}" dt="2020-10-09T01:58:08.492" v="42" actId="1076"/>
          <ac:picMkLst>
            <pc:docMk/>
            <pc:sldMk cId="3200616127" sldId="274"/>
            <ac:picMk id="1028" creationId="{0CD3DC52-603C-4B37-A72C-0AF5ACC8C6A0}"/>
          </ac:picMkLst>
        </pc:picChg>
      </pc:sldChg>
      <pc:sldChg chg="modSp">
        <pc:chgData name="Britton Proctor" userId="f897fbf9-4e40-4cf1-8220-b3a5ea8eb653" providerId="ADAL" clId="{FF451742-BAB2-4C77-A4F1-590A615C7797}" dt="2020-10-09T18:20:46.087" v="260" actId="20577"/>
        <pc:sldMkLst>
          <pc:docMk/>
          <pc:sldMk cId="3616702908" sldId="275"/>
        </pc:sldMkLst>
        <pc:spChg chg="mod">
          <ac:chgData name="Britton Proctor" userId="f897fbf9-4e40-4cf1-8220-b3a5ea8eb653" providerId="ADAL" clId="{FF451742-BAB2-4C77-A4F1-590A615C7797}" dt="2020-10-09T14:05:24.165" v="157" actId="20577"/>
          <ac:spMkLst>
            <pc:docMk/>
            <pc:sldMk cId="3616702908" sldId="275"/>
            <ac:spMk id="2" creationId="{6A4718C8-0541-4A6C-996D-C1AB31E3047C}"/>
          </ac:spMkLst>
        </pc:spChg>
        <pc:spChg chg="mod">
          <ac:chgData name="Britton Proctor" userId="f897fbf9-4e40-4cf1-8220-b3a5ea8eb653" providerId="ADAL" clId="{FF451742-BAB2-4C77-A4F1-590A615C7797}" dt="2020-10-09T18:20:46.087" v="260" actId="20577"/>
          <ac:spMkLst>
            <pc:docMk/>
            <pc:sldMk cId="3616702908" sldId="275"/>
            <ac:spMk id="3" creationId="{DBEB5C2A-8530-4EC8-BF3C-FF75CE618ADE}"/>
          </ac:spMkLst>
        </pc:spChg>
      </pc:sldChg>
      <pc:sldChg chg="addSp delSp modSp add ord delAnim modAnim">
        <pc:chgData name="Britton Proctor" userId="f897fbf9-4e40-4cf1-8220-b3a5ea8eb653" providerId="ADAL" clId="{FF451742-BAB2-4C77-A4F1-590A615C7797}" dt="2020-10-09T14:04:25.387" v="103" actId="20577"/>
        <pc:sldMkLst>
          <pc:docMk/>
          <pc:sldMk cId="1185775139" sldId="276"/>
        </pc:sldMkLst>
        <pc:spChg chg="mod">
          <ac:chgData name="Britton Proctor" userId="f897fbf9-4e40-4cf1-8220-b3a5ea8eb653" providerId="ADAL" clId="{FF451742-BAB2-4C77-A4F1-590A615C7797}" dt="2020-10-09T14:04:25.387" v="103" actId="20577"/>
          <ac:spMkLst>
            <pc:docMk/>
            <pc:sldMk cId="1185775139" sldId="276"/>
            <ac:spMk id="2" creationId="{1D81AB74-20B1-4120-8C4D-CE0BDF1257FC}"/>
          </ac:spMkLst>
        </pc:spChg>
        <pc:spChg chg="del">
          <ac:chgData name="Britton Proctor" userId="f897fbf9-4e40-4cf1-8220-b3a5ea8eb653" providerId="ADAL" clId="{FF451742-BAB2-4C77-A4F1-590A615C7797}" dt="2020-10-09T01:57:34.297" v="27"/>
          <ac:spMkLst>
            <pc:docMk/>
            <pc:sldMk cId="1185775139" sldId="276"/>
            <ac:spMk id="3" creationId="{DBE15291-63B1-4BD5-912D-1A8AC461DCD3}"/>
          </ac:spMkLst>
        </pc:spChg>
        <pc:spChg chg="add del mod">
          <ac:chgData name="Britton Proctor" userId="f897fbf9-4e40-4cf1-8220-b3a5ea8eb653" providerId="ADAL" clId="{FF451742-BAB2-4C77-A4F1-590A615C7797}" dt="2020-10-09T14:04:10.266" v="46"/>
          <ac:spMkLst>
            <pc:docMk/>
            <pc:sldMk cId="1185775139" sldId="276"/>
            <ac:spMk id="5" creationId="{26142071-E93C-49E8-BE1E-D4DA6FB79744}"/>
          </ac:spMkLst>
        </pc:spChg>
        <pc:picChg chg="add del mod">
          <ac:chgData name="Britton Proctor" userId="f897fbf9-4e40-4cf1-8220-b3a5ea8eb653" providerId="ADAL" clId="{FF451742-BAB2-4C77-A4F1-590A615C7797}" dt="2020-10-09T13:59:15.435" v="43" actId="478"/>
          <ac:picMkLst>
            <pc:docMk/>
            <pc:sldMk cId="1185775139" sldId="276"/>
            <ac:picMk id="4" creationId="{90AA251C-B812-4C06-A018-2E44182E1E6A}"/>
          </ac:picMkLst>
        </pc:picChg>
        <pc:picChg chg="add mod">
          <ac:chgData name="Britton Proctor" userId="f897fbf9-4e40-4cf1-8220-b3a5ea8eb653" providerId="ADAL" clId="{FF451742-BAB2-4C77-A4F1-590A615C7797}" dt="2020-10-09T14:04:10.266" v="46"/>
          <ac:picMkLst>
            <pc:docMk/>
            <pc:sldMk cId="1185775139" sldId="276"/>
            <ac:picMk id="6" creationId="{D2C01F3D-1182-43A4-91A7-B2363432E1C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ACB66-EAB9-4D45-9F9C-28EA120D791D}" type="datetimeFigureOut">
              <a:rPr lang="en-US"/>
              <a:t>5/31/2023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37A6B-DAA4-4C2D-AEAB-4E9E7009579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1545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79D970-AC71-40CF-8717-2E4EAB5207AF}" type="datetimeFigureOut">
              <a:rPr lang="en-US"/>
              <a:t>5/31/2023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66150-FA26-45B5-BF0B-186B42A09DC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946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hidden">
          <a:xfrm>
            <a:off x="0" y="1"/>
            <a:ext cx="12188825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Rectangle 14"/>
          <p:cNvSpPr/>
          <p:nvPr/>
        </p:nvSpPr>
        <p:spPr bwMode="hidden">
          <a:xfrm>
            <a:off x="0" y="4810562"/>
            <a:ext cx="12188825" cy="2047439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029200"/>
            <a:ext cx="8229600" cy="1143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5/31/2023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  <p:sp useBgFill="1">
        <p:nvSpPr>
          <p:cNvPr id="20" name="Freeform 9"/>
          <p:cNvSpPr>
            <a:spLocks/>
          </p:cNvSpPr>
          <p:nvPr/>
        </p:nvSpPr>
        <p:spPr bwMode="white">
          <a:xfrm>
            <a:off x="1057" y="4714632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5/31/2023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1" y="0"/>
            <a:ext cx="931453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hidden">
          <a:xfrm>
            <a:off x="1" y="1"/>
            <a:ext cx="9218611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Freeform 9"/>
          <p:cNvSpPr>
            <a:spLocks/>
          </p:cNvSpPr>
          <p:nvPr/>
        </p:nvSpPr>
        <p:spPr bwMode="hidden">
          <a:xfrm rot="5400000">
            <a:off x="5885540" y="3333074"/>
            <a:ext cx="685800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58667" y="685800"/>
            <a:ext cx="1295401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3" y="685800"/>
            <a:ext cx="7460842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5/31/2023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5/31/2023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0"/>
            <a:ext cx="12188825" cy="481056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hidden">
          <a:xfrm>
            <a:off x="0" y="1"/>
            <a:ext cx="12188825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360" y="1905000"/>
            <a:ext cx="9142999" cy="2667000"/>
          </a:xfrm>
        </p:spPr>
        <p:txBody>
          <a:bodyPr anchor="b">
            <a:noAutofit/>
          </a:bodyPr>
          <a:lstStyle>
            <a:lvl1pPr algn="l">
              <a:defRPr sz="48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2" y="5029200"/>
            <a:ext cx="8229601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5/31/2023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  <p:sp>
        <p:nvSpPr>
          <p:cNvPr id="16" name="Freeform 9"/>
          <p:cNvSpPr>
            <a:spLocks/>
          </p:cNvSpPr>
          <p:nvPr/>
        </p:nvSpPr>
        <p:spPr bwMode="hidden">
          <a:xfrm>
            <a:off x="1057" y="4714632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6552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2" y="1905000"/>
            <a:ext cx="4416552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5/31/2023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743200"/>
            <a:ext cx="4416552" cy="34290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 baseline="0"/>
            </a:lvl8pPr>
            <a:lvl9pPr marL="1920240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6812" y="1905000"/>
            <a:ext cx="4416552" cy="762000"/>
          </a:xfrm>
        </p:spPr>
        <p:txBody>
          <a:bodyPr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6812" y="2743200"/>
            <a:ext cx="4416552" cy="34290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5/31/2023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5/31/2023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hidden">
          <a:xfrm>
            <a:off x="0" y="1"/>
            <a:ext cx="12188825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5/31/2023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5"/>
          <p:cNvSpPr>
            <a:spLocks/>
          </p:cNvSpPr>
          <p:nvPr/>
        </p:nvSpPr>
        <p:spPr bwMode="auto">
          <a:xfrm>
            <a:off x="4494212" y="1905000"/>
            <a:ext cx="6153912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568" y="2087880"/>
            <a:ext cx="5791200" cy="3886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514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5/31/2023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5"/>
          <p:cNvSpPr>
            <a:spLocks/>
          </p:cNvSpPr>
          <p:nvPr/>
        </p:nvSpPr>
        <p:spPr bwMode="auto">
          <a:xfrm>
            <a:off x="1522413" y="1905000"/>
            <a:ext cx="6153912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706880" y="2087880"/>
            <a:ext cx="5784978" cy="3886200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3211" y="3429000"/>
            <a:ext cx="2743200" cy="2514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5/31/2023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3" y="189723"/>
            <a:ext cx="9144000" cy="11445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1628776"/>
            <a:ext cx="12188825" cy="522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/>
          <p:cNvSpPr/>
          <p:nvPr/>
        </p:nvSpPr>
        <p:spPr bwMode="hidden">
          <a:xfrm>
            <a:off x="0" y="1535908"/>
            <a:ext cx="12188825" cy="5322093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20898"/>
            <a:ext cx="7010399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8721" y="6420898"/>
            <a:ext cx="964036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52466975-C014-42E5-BFA6-B8D5FDD3B81F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27920" y="6420898"/>
            <a:ext cx="638493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693B167E-EA96-4147-81DE-549160052C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8" name="Freeform 9"/>
          <p:cNvSpPr>
            <a:spLocks/>
          </p:cNvSpPr>
          <p:nvPr/>
        </p:nvSpPr>
        <p:spPr bwMode="white">
          <a:xfrm>
            <a:off x="1057" y="1470256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1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2625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72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15468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56616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Tree Top Town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Subtitle</a:t>
            </a:r>
          </a:p>
          <a:p>
            <a:endParaRPr lang="en-US" dirty="0"/>
          </a:p>
        </p:txBody>
      </p:sp>
      <p:pic>
        <p:nvPicPr>
          <p:cNvPr id="1030" name="Picture 6" descr="Swiss Family Robinson (1960) Review |BasementRejects">
            <a:extLst>
              <a:ext uri="{FF2B5EF4-FFF2-40B4-BE49-F238E27FC236}">
                <a16:creationId xmlns:a16="http://schemas.microsoft.com/office/drawing/2014/main" id="{63AF4560-2DEF-4820-9253-9EDF0C101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212" y="381000"/>
            <a:ext cx="571500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7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2" y="113522"/>
            <a:ext cx="9144000" cy="1144556"/>
          </a:xfrm>
        </p:spPr>
        <p:txBody>
          <a:bodyPr/>
          <a:lstStyle/>
          <a:p>
            <a:r>
              <a:rPr lang="en-US" dirty="0"/>
              <a:t>A City in the Trees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8BEF1-5974-4F14-8FD4-BE329CE39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this building session you will be building a town in the trees.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8" name="Picture 4" descr="r/Minecraft - Jungle tree house (rate and feel free to criticize and tell me what do you want me to do next)">
            <a:extLst>
              <a:ext uri="{FF2B5EF4-FFF2-40B4-BE49-F238E27FC236}">
                <a16:creationId xmlns:a16="http://schemas.microsoft.com/office/drawing/2014/main" id="{0CD3DC52-603C-4B37-A72C-0AF5ACC8C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2" y="2747184"/>
            <a:ext cx="7239000" cy="407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61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2413" y="189723"/>
            <a:ext cx="9144000" cy="1144556"/>
          </a:xfrm>
        </p:spPr>
        <p:txBody>
          <a:bodyPr anchor="b">
            <a:normAutofit/>
          </a:bodyPr>
          <a:lstStyle/>
          <a:p>
            <a:r>
              <a:rPr lang="en-US" dirty="0"/>
              <a:t>Each city needs to have the following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6778AC7B-7226-416D-9D8E-AC673A4BA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1522413" y="2743200"/>
            <a:ext cx="4416552" cy="3429001"/>
          </a:xfrm>
        </p:spPr>
        <p:txBody>
          <a:bodyPr>
            <a:normAutofit/>
          </a:bodyPr>
          <a:lstStyle/>
          <a:p>
            <a:r>
              <a:rPr lang="en-US" sz="2000" dirty="0"/>
              <a:t>A city Hall</a:t>
            </a:r>
          </a:p>
          <a:p>
            <a:r>
              <a:rPr lang="en-US" sz="2000" dirty="0"/>
              <a:t>Four tree houses or more (each has must be livable)</a:t>
            </a:r>
          </a:p>
          <a:p>
            <a:r>
              <a:rPr lang="en-US" sz="2000" dirty="0"/>
              <a:t>Walk ways/transit system to connect the houses</a:t>
            </a:r>
          </a:p>
          <a:p>
            <a:r>
              <a:rPr lang="en-US" sz="2000" dirty="0"/>
              <a:t>You must not destroy any trees while building your houses (the Environmental Protection Agency will revoke your building permits)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2905305E-3044-480E-954A-227DDE4BE2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6812" y="1905000"/>
            <a:ext cx="4416552" cy="7620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 descr="The Dark Forest - New address: 16 Tree Top Town Lane, The... | Facebook">
            <a:extLst>
              <a:ext uri="{FF2B5EF4-FFF2-40B4-BE49-F238E27FC236}">
                <a16:creationId xmlns:a16="http://schemas.microsoft.com/office/drawing/2014/main" id="{FD16B3CC-F709-4C15-ABFC-36C7063EFA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2360"/>
          <a:stretch/>
        </p:blipFill>
        <p:spPr bwMode="auto">
          <a:xfrm>
            <a:off x="6246812" y="2743200"/>
            <a:ext cx="4416552" cy="3429001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21187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1AB74-20B1-4120-8C4D-CE0BDF125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Instructional video (the link is on the last slide)</a:t>
            </a:r>
          </a:p>
        </p:txBody>
      </p:sp>
      <p:pic>
        <p:nvPicPr>
          <p:cNvPr id="6" name="Thursday_ October 8_ 2020 at 9_04_34 PM_default_e624ec20 (1)">
            <a:hlinkClick r:id="" action="ppaction://media"/>
            <a:extLst>
              <a:ext uri="{FF2B5EF4-FFF2-40B4-BE49-F238E27FC236}">
                <a16:creationId xmlns:a16="http://schemas.microsoft.com/office/drawing/2014/main" id="{D2C01F3D-1182-43A4-91A7-B2363432E1C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1875" y="1905000"/>
            <a:ext cx="7586663" cy="4267200"/>
          </a:xfrm>
        </p:spPr>
      </p:pic>
    </p:spTree>
    <p:extLst>
      <p:ext uri="{BB962C8B-B14F-4D97-AF65-F5344CB8AC3E}">
        <p14:creationId xmlns:p14="http://schemas.microsoft.com/office/powerpoint/2010/main" val="118577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6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718C8-0541-4A6C-996D-C1AB31E30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Copy and paste to chat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B5C2A-8530-4EC8-BF3C-FF75CE618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Each tree top town must have  the following</a:t>
            </a:r>
          </a:p>
          <a:p>
            <a:r>
              <a:rPr lang="en-US" dirty="0"/>
              <a:t>A city Hall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 at least Four tree houses (each </a:t>
            </a:r>
            <a:r>
              <a:rPr lang="en-US"/>
              <a:t>house needs </a:t>
            </a:r>
            <a:r>
              <a:rPr lang="en-US" dirty="0"/>
              <a:t>be livable, bed etc.)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Walk ways/transit system to connect the houses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You must not destroy any trees while building your houses (the Environmental Protection Agency will revoke your building permits)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70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arthtones 16x9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tint val="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0000"/>
              </a:schemeClr>
              <a:schemeClr val="phClr">
                <a:tint val="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arth tone presentation (widescreen).potx" id="{0B5E8F0C-1569-45B5-8ADA-CBBDCE8A31F7}" vid="{BAFE7D81-C21B-4995-AEF0-26102EF6BDA1}"/>
    </a:ext>
  </a:extLst>
</a:theme>
</file>

<file path=ppt/theme/theme2.xml><?xml version="1.0" encoding="utf-8"?>
<a:theme xmlns:a="http://schemas.openxmlformats.org/drawingml/2006/main" name="Office Theme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ath_Settings xmlns="0e806270-d121-4cfa-8b9b-1627ac8bf0dd" xsi:nil="true"/>
    <Invited_Students xmlns="0e806270-d121-4cfa-8b9b-1627ac8bf0dd" xsi:nil="true"/>
    <Teams_Channel_Section_Location xmlns="0e806270-d121-4cfa-8b9b-1627ac8bf0dd" xsi:nil="true"/>
    <Templates xmlns="0e806270-d121-4cfa-8b9b-1627ac8bf0dd" xsi:nil="true"/>
    <Self_Registration_Enabled xmlns="0e806270-d121-4cfa-8b9b-1627ac8bf0dd" xsi:nil="true"/>
    <Student_Groups xmlns="0e806270-d121-4cfa-8b9b-1627ac8bf0dd">
      <UserInfo>
        <DisplayName/>
        <AccountId xsi:nil="true"/>
        <AccountType/>
      </UserInfo>
    </Student_Groups>
    <AppVersion xmlns="0e806270-d121-4cfa-8b9b-1627ac8bf0dd" xsi:nil="true"/>
    <LMS_Mappings xmlns="0e806270-d121-4cfa-8b9b-1627ac8bf0dd" xsi:nil="true"/>
    <Invited_Teachers xmlns="0e806270-d121-4cfa-8b9b-1627ac8bf0dd" xsi:nil="true"/>
    <CultureName xmlns="0e806270-d121-4cfa-8b9b-1627ac8bf0dd" xsi:nil="true"/>
    <Students xmlns="0e806270-d121-4cfa-8b9b-1627ac8bf0dd">
      <UserInfo>
        <DisplayName/>
        <AccountId xsi:nil="true"/>
        <AccountType/>
      </UserInfo>
    </Students>
    <TeamsChannelId xmlns="0e806270-d121-4cfa-8b9b-1627ac8bf0dd" xsi:nil="true"/>
    <Has_Teacher_Only_SectionGroup xmlns="0e806270-d121-4cfa-8b9b-1627ac8bf0dd" xsi:nil="true"/>
    <FolderType xmlns="0e806270-d121-4cfa-8b9b-1627ac8bf0dd" xsi:nil="true"/>
    <Owner xmlns="0e806270-d121-4cfa-8b9b-1627ac8bf0dd">
      <UserInfo>
        <DisplayName/>
        <AccountId xsi:nil="true"/>
        <AccountType/>
      </UserInfo>
    </Owner>
    <Distribution_Groups xmlns="0e806270-d121-4cfa-8b9b-1627ac8bf0dd" xsi:nil="true"/>
    <IsNotebookLocked xmlns="0e806270-d121-4cfa-8b9b-1627ac8bf0dd" xsi:nil="true"/>
    <Is_Collaboration_Space_Locked xmlns="0e806270-d121-4cfa-8b9b-1627ac8bf0dd" xsi:nil="true"/>
    <NotebookType xmlns="0e806270-d121-4cfa-8b9b-1627ac8bf0dd" xsi:nil="true"/>
    <Teachers xmlns="0e806270-d121-4cfa-8b9b-1627ac8bf0dd">
      <UserInfo>
        <DisplayName/>
        <AccountId xsi:nil="true"/>
        <AccountType/>
      </UserInfo>
    </Teachers>
    <DefaultSectionNames xmlns="0e806270-d121-4cfa-8b9b-1627ac8bf0d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EBAAB79ACCC74BB7EF086B3AE90D65" ma:contentTypeVersion="33" ma:contentTypeDescription="Create a new document." ma:contentTypeScope="" ma:versionID="526fcb5453844d85f2ebb08e11f78059">
  <xsd:schema xmlns:xsd="http://www.w3.org/2001/XMLSchema" xmlns:xs="http://www.w3.org/2001/XMLSchema" xmlns:p="http://schemas.microsoft.com/office/2006/metadata/properties" xmlns:ns3="83c86a63-cfa1-41ab-9d88-bd294eaf28f2" xmlns:ns4="0e806270-d121-4cfa-8b9b-1627ac8bf0dd" targetNamespace="http://schemas.microsoft.com/office/2006/metadata/properties" ma:root="true" ma:fieldsID="ce28f0b5ff49f94c5b1f77a5479ee2ff" ns3:_="" ns4:_="">
    <xsd:import namespace="83c86a63-cfa1-41ab-9d88-bd294eaf28f2"/>
    <xsd:import namespace="0e806270-d121-4cfa-8b9b-1627ac8bf0d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ServiceGenerationTime" minOccurs="0"/>
                <xsd:element ref="ns4:MediaServiceEventHashCode" minOccurs="0"/>
                <xsd:element ref="ns4:NotebookType" minOccurs="0"/>
                <xsd:element ref="ns4:FolderType" minOccurs="0"/>
                <xsd:element ref="ns4:CultureName" minOccurs="0"/>
                <xsd:element ref="ns4:AppVersion" minOccurs="0"/>
                <xsd:element ref="ns4:TeamsChannelId" minOccurs="0"/>
                <xsd:element ref="ns4:Owner" minOccurs="0"/>
                <xsd:element ref="ns4:Math_Settings" minOccurs="0"/>
                <xsd:element ref="ns4:DefaultSectionNames" minOccurs="0"/>
                <xsd:element ref="ns4:Templates" minOccurs="0"/>
                <xsd:element ref="ns4:Teachers" minOccurs="0"/>
                <xsd:element ref="ns4:Students" minOccurs="0"/>
                <xsd:element ref="ns4:Student_Groups" minOccurs="0"/>
                <xsd:element ref="ns4:Distribution_Groups" minOccurs="0"/>
                <xsd:element ref="ns4:LMS_Mapping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Has_Teacher_Only_SectionGroup" minOccurs="0"/>
                <xsd:element ref="ns4:Is_Collaboration_Space_Locked" minOccurs="0"/>
                <xsd:element ref="ns4:IsNotebookLocked" minOccurs="0"/>
                <xsd:element ref="ns4:Teams_Channel_Section_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c86a63-cfa1-41ab-9d88-bd294eaf28f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806270-d121-4cfa-8b9b-1627ac8bf0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NotebookType" ma:index="20" nillable="true" ma:displayName="Notebook Type" ma:internalName="NotebookType">
      <xsd:simpleType>
        <xsd:restriction base="dms:Text"/>
      </xsd:simpleType>
    </xsd:element>
    <xsd:element name="FolderType" ma:index="21" nillable="true" ma:displayName="Folder Type" ma:internalName="FolderType">
      <xsd:simpleType>
        <xsd:restriction base="dms:Text"/>
      </xsd:simpleType>
    </xsd:element>
    <xsd:element name="CultureName" ma:index="22" nillable="true" ma:displayName="Culture Name" ma:internalName="CultureName">
      <xsd:simpleType>
        <xsd:restriction base="dms:Text"/>
      </xsd:simpleType>
    </xsd:element>
    <xsd:element name="AppVersion" ma:index="23" nillable="true" ma:displayName="App Version" ma:internalName="AppVersion">
      <xsd:simpleType>
        <xsd:restriction base="dms:Text"/>
      </xsd:simpleType>
    </xsd:element>
    <xsd:element name="TeamsChannelId" ma:index="24" nillable="true" ma:displayName="Teams Channel Id" ma:internalName="TeamsChannelId">
      <xsd:simpleType>
        <xsd:restriction base="dms:Text"/>
      </xsd:simpleType>
    </xsd:element>
    <xsd:element name="Owner" ma:index="25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6" nillable="true" ma:displayName="Math Settings" ma:internalName="Math_Settings">
      <xsd:simpleType>
        <xsd:restriction base="dms:Text"/>
      </xsd:simpleType>
    </xsd:element>
    <xsd:element name="DefaultSectionNames" ma:index="27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8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29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30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31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32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3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34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5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6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7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8" nillable="true" ma:displayName="Is Collaboration Space Locked" ma:internalName="Is_Collaboration_Space_Locked">
      <xsd:simpleType>
        <xsd:restriction base="dms:Boolean"/>
      </xsd:simpleType>
    </xsd:element>
    <xsd:element name="IsNotebookLocked" ma:index="39" nillable="true" ma:displayName="Is Notebook Locked" ma:internalName="IsNotebookLocked">
      <xsd:simpleType>
        <xsd:restriction base="dms:Boolean"/>
      </xsd:simpleType>
    </xsd:element>
    <xsd:element name="Teams_Channel_Section_Location" ma:index="40" nillable="true" ma:displayName="Teams Channel Section Location" ma:internalName="Teams_Channel_Section_Locat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FBEBB38-C5F4-4DD4-B632-51835EED355C}">
  <ds:schemaRefs>
    <ds:schemaRef ds:uri="http://schemas.openxmlformats.org/package/2006/metadata/core-properties"/>
    <ds:schemaRef ds:uri="http://schemas.microsoft.com/office/2006/metadata/properties"/>
    <ds:schemaRef ds:uri="83c86a63-cfa1-41ab-9d88-bd294eaf28f2"/>
    <ds:schemaRef ds:uri="0e806270-d121-4cfa-8b9b-1627ac8bf0dd"/>
    <ds:schemaRef ds:uri="http://purl.org/dc/terms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166E8B2-0F31-4CE2-91CD-72A92581E0D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6F80BBE-1A6C-40C7-93CA-2A528C056E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c86a63-cfa1-41ab-9d88-bd294eaf28f2"/>
    <ds:schemaRef ds:uri="0e806270-d121-4cfa-8b9b-1627ac8bf0d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148</Words>
  <Application>Microsoft Office PowerPoint</Application>
  <PresentationFormat>Custom</PresentationFormat>
  <Paragraphs>19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Corbel</vt:lpstr>
      <vt:lpstr>Earthtones 16x9</vt:lpstr>
      <vt:lpstr>Tree Top Town</vt:lpstr>
      <vt:lpstr>A City in the Trees</vt:lpstr>
      <vt:lpstr>Each city needs to have the following</vt:lpstr>
      <vt:lpstr>Instructional video (the link is on the last slide)</vt:lpstr>
      <vt:lpstr>Copy and paste to chat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Tree Top Town</dc:title>
  <dc:creator>Britton Proctor</dc:creator>
  <cp:lastModifiedBy>Britton Proctor</cp:lastModifiedBy>
  <cp:revision>3</cp:revision>
  <dcterms:created xsi:type="dcterms:W3CDTF">2020-10-09T01:25:08Z</dcterms:created>
  <dcterms:modified xsi:type="dcterms:W3CDTF">2023-05-31T20:03:14Z</dcterms:modified>
</cp:coreProperties>
</file>